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7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8.xml" ContentType="application/vnd.openxmlformats-officedocument.presentationml.tags+xml"/>
  <Override PartName="/ppt/notesSlides/notesSlide5.xml" ContentType="application/vnd.openxmlformats-officedocument.presentationml.notesSlide+xml"/>
  <Override PartName="/ppt/tags/tag29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30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31.xml" ContentType="application/vnd.openxmlformats-officedocument.presentationml.tags+xml"/>
  <Override PartName="/ppt/notesSlides/notesSlide36.xml" ContentType="application/vnd.openxmlformats-officedocument.presentationml.notesSlide+xml"/>
  <Override PartName="/ppt/tags/tag32.xml" ContentType="application/vnd.openxmlformats-officedocument.presentationml.tags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42"/>
  </p:notesMasterIdLst>
  <p:sldIdLst>
    <p:sldId id="321" r:id="rId3"/>
    <p:sldId id="330" r:id="rId4"/>
    <p:sldId id="290" r:id="rId5"/>
    <p:sldId id="331" r:id="rId6"/>
    <p:sldId id="294" r:id="rId7"/>
    <p:sldId id="2145705951" r:id="rId8"/>
    <p:sldId id="2145705925" r:id="rId9"/>
    <p:sldId id="2145705952" r:id="rId10"/>
    <p:sldId id="2145705988" r:id="rId11"/>
    <p:sldId id="2145705989" r:id="rId12"/>
    <p:sldId id="2145706005" r:id="rId13"/>
    <p:sldId id="2145706006" r:id="rId14"/>
    <p:sldId id="2145705990" r:id="rId15"/>
    <p:sldId id="2145705991" r:id="rId16"/>
    <p:sldId id="2145705978" r:id="rId17"/>
    <p:sldId id="2145706010" r:id="rId18"/>
    <p:sldId id="2145706009" r:id="rId19"/>
    <p:sldId id="2145705992" r:id="rId20"/>
    <p:sldId id="2145705998" r:id="rId21"/>
    <p:sldId id="2145706019" r:id="rId22"/>
    <p:sldId id="2145706007" r:id="rId23"/>
    <p:sldId id="2145706008" r:id="rId24"/>
    <p:sldId id="2145706011" r:id="rId25"/>
    <p:sldId id="2145706021" r:id="rId26"/>
    <p:sldId id="2145706012" r:id="rId27"/>
    <p:sldId id="2145706023" r:id="rId28"/>
    <p:sldId id="2145706013" r:id="rId29"/>
    <p:sldId id="2145706017" r:id="rId30"/>
    <p:sldId id="2145706018" r:id="rId31"/>
    <p:sldId id="2145706014" r:id="rId32"/>
    <p:sldId id="2145706016" r:id="rId33"/>
    <p:sldId id="2145706022" r:id="rId34"/>
    <p:sldId id="2145706024" r:id="rId35"/>
    <p:sldId id="2145706015" r:id="rId36"/>
    <p:sldId id="2145706004" r:id="rId37"/>
    <p:sldId id="2145705823" r:id="rId38"/>
    <p:sldId id="2145705934" r:id="rId39"/>
    <p:sldId id="2145705791" r:id="rId40"/>
    <p:sldId id="2145705742" r:id="rId41"/>
  </p:sldIdLst>
  <p:sldSz cx="18288000" cy="10287000"/>
  <p:notesSz cx="6858000" cy="9144000"/>
  <p:embeddedFontLst>
    <p:embeddedFont>
      <p:font typeface="Cascadia Mono" panose="020B0609020000020004" pitchFamily="49" charset="0"/>
      <p:regular r:id="rId43"/>
      <p:bold r:id="rId44"/>
      <p:italic r:id="rId45"/>
      <p:bold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otes" id="{22A221C9-5B71-4357-B92B-47EC9E1F1A43}">
          <p14:sldIdLst/>
        </p14:section>
        <p14:section name="Slide examples" id="{92C1AA63-312F-4789-8247-203676534D38}">
          <p14:sldIdLst>
            <p14:sldId id="321"/>
            <p14:sldId id="330"/>
            <p14:sldId id="290"/>
            <p14:sldId id="331"/>
            <p14:sldId id="294"/>
            <p14:sldId id="2145705951"/>
            <p14:sldId id="2145705925"/>
            <p14:sldId id="2145705952"/>
            <p14:sldId id="2145705988"/>
            <p14:sldId id="2145705989"/>
            <p14:sldId id="2145706005"/>
            <p14:sldId id="2145706006"/>
            <p14:sldId id="2145705990"/>
            <p14:sldId id="2145705991"/>
            <p14:sldId id="2145705978"/>
            <p14:sldId id="2145706010"/>
            <p14:sldId id="2145706009"/>
            <p14:sldId id="2145705992"/>
            <p14:sldId id="2145705998"/>
            <p14:sldId id="2145706019"/>
            <p14:sldId id="2145706007"/>
            <p14:sldId id="2145706008"/>
            <p14:sldId id="2145706011"/>
            <p14:sldId id="2145706021"/>
            <p14:sldId id="2145706012"/>
            <p14:sldId id="2145706023"/>
            <p14:sldId id="2145706013"/>
            <p14:sldId id="2145706017"/>
            <p14:sldId id="2145706018"/>
            <p14:sldId id="2145706014"/>
            <p14:sldId id="2145706016"/>
            <p14:sldId id="2145706022"/>
            <p14:sldId id="2145706024"/>
            <p14:sldId id="2145706015"/>
            <p14:sldId id="2145706004"/>
            <p14:sldId id="2145705823"/>
            <p14:sldId id="2145705934"/>
            <p14:sldId id="2145705791"/>
            <p14:sldId id="2145705742"/>
          </p14:sldIdLst>
        </p14:section>
        <p14:section name="Default Section" id="{4A2A6805-F643-43CA-A264-483E695524C1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53072" autoAdjust="0"/>
  </p:normalViewPr>
  <p:slideViewPr>
    <p:cSldViewPr>
      <p:cViewPr>
        <p:scale>
          <a:sx n="66" d="100"/>
          <a:sy n="66" d="100"/>
        </p:scale>
        <p:origin x="29" y="-22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1.fntdata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4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7F3D95-C6A4-4231-825D-6C7EF1D6A15A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1C2FD7-E7E2-4303-A14F-1AE6540A7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1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0493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DFE5D-810E-B7B7-5950-600A98440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C6FA25-CA38-D556-3F92-5BA45D84D8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AC1F3A-A914-804C-5C7B-377EC3FB0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86EEB-14A2-B922-0899-4805CA384E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7816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 Create List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all list types 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Icon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Title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[Description]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ListType lt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6360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Create List From List Type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HeaderImage of a specific list type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HeaderImage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ListType lt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all workspaces of a specific user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w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WorkspaceId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w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WorkspaceName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wm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AccountId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WorkspaceMember wm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INNER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Workspace w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wm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WorkspaceId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w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wm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AccountId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3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wm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3204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 Create List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all providers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tp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tp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ProviderName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TemplateProvider tp</a:t>
            </a:r>
          </a:p>
          <a:p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all templates of a specific provider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tp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tp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ProviderName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Title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[Description]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HeaderImage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TemplateProvider tp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INNER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ListTemplate lt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tp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ProviderId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tp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20627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57FE4-70E3-1B5F-CCF9-11A8EB13F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4255DC-C8D7-EF03-0A34-D81132ABFE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0FB94B-802A-CACD-3338-346A21899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4AA4E-FAC9-2C83-83C4-44AD529451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72559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ACB74-3AD0-0E34-F02F-3EABC5E34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E32A95-6536-3193-DD80-0A9AD02D0A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5B40CB-1DA1-A424-8384-3FB42873FB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1E967-2A97-6EA2-F357-FF1925B62E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6234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Create List From Template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basic information of a specific template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Title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Icon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Summary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Feature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ListTemplate lt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sample data of a specific template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tcol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colId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tcol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ColumnName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sdt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Icon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trow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rowid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tcell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CellValue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tcol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ListTemplateId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TemplateColumn tcol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INNER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SystemDataType sdt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tcol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SystemDataTypeId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sdt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INNER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TemplateSampleRow trow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tcol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ListTemplateId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trow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ListTemplateId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INNER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TemplateSampleCell tcell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tcol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tcell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TemplateColumnId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trow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tcell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TemplateSampleRowId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tcol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ListTemplateId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25088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Create List From Template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all views of a template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tv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tv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ViewName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tv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ViewTypeId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vt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Icon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vs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SettingKey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tvs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GroupByColumnId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tvs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RawValue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TemplateView tv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INNER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ViewType vt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tv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ViewTypeId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TemplateViewSetting tvs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tv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tvs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TemplateViewId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ViewTypeSetting vts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tvs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ViewTypeSettingId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vts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ViewSetting vs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vts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ViewSettingId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tv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ListTemplateId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tv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DisplayOrder</a:t>
            </a:r>
          </a:p>
          <a:p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all columns of a template and their setting value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tc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ColumnName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sdt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Icon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ks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KeyName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tcsv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KeyValue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TemplateColumn tc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INNER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SystemDataType sdt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SystemDataTypeId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sdt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TemplateColumnSettingValue tcsv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tcsv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TemplateColumnId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DataTypeSettingKey dtsk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tcsv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DataTypeSettingKeyId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dtsk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KeySetting ks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dtsk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KeySettingId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ks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tc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ListTemplateId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tc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DisplayOrder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all column setting object of needed columns (choice)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lcso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lcso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DisplayName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lcso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DisplayColor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lcso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DisplayOrder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ListColumnSettingObject lcso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INNER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TemplateColumn tc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lcso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ColumnId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lcso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Context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'TEMPLATE'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ListTemplateId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6959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33A3A-6ACC-AB08-E680-1ABEE3F68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9F422A-7A7A-11A9-17A0-8F3CA8AE9B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4E641E-7494-F124-EB41-351045A7C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534E0-16BB-81FB-FD50-ECA5C0B420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9416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746D8-A98D-E58D-9049-DD11AE3E1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28D687-1A89-2E5F-24AF-3DB635F0B4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159022-9C4B-D2E4-03CC-97759A0ECF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List Management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all data of a specific list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ColumnId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sdt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Icon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ColumnIcon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ColumnName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ColumnName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lr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RowId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lcvl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[Value]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CellValue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ListDynamicColumn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lc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INNER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ListRow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lr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lr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INNER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ListCellValue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lcvl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lcvl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ListColumnId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lcvl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ListRowId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lr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INNER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SystemDataType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sdt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SystemDataTypeId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sdt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DisplayOrder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lr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DisplayOrder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ASC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all column setting object of needed columns (choice)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lcso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lcso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ColumnId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ListDynamicColumnId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lcso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DisplayName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lcso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DisplayColor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lcso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DisplayOrder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lcso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Context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ListColumnSettingObject lcso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INNER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ListDynamicColumn ldc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lcso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ColumnId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ldc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lcso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Context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'LIST'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LDC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all datatype settings of a specific column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ks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ks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KeyName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ks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DefaultValue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ks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ValueType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lcsv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KeyValue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KeySetting ks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INNER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DataTypeSettingKey dtsk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ks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dtsk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KeySettingId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ListColumnSettingValue lcsv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dtsk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lcsv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DataTypeSettingKeyId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lcsv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ColumnId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dtsk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DataTypeId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all views of a specific list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lv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lv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ViewName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Icon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ListView lv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INNER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ViewType vt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lv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ViewTypeId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lv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lv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DisplayOrder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ASC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all view settings of a specific list view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vs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vs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SettingKey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vs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ValueType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lvs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ListViewId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lvs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GroupByColumnId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lvs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RawValue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ViewSetting vs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INNER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ViewTypeSetting vts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vts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ViewSettingId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ListViewSetting lvs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vts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lvs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ViewTypeSettingId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lvs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ListViewId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vts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ViewTypeId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4</a:t>
            </a:r>
            <a:endParaRPr lang="en-US" sz="1800">
              <a:solidFill>
                <a:srgbClr val="008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62837-36F6-927C-2D26-2DB4538686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6086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82457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219F7-E2DD-C321-295C-84BBBC9F1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D80503-E601-0929-78FB-B6C64D79E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8AE24E-F718-9012-D15E-DD5440E81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List Management</a:t>
            </a:r>
          </a:p>
          <a:p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all comment of a row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lrc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RowId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Avatar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FirstName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LastName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lrc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Content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lrc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UpdateAt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Account a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INNER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ListRowComment lrc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lrc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CreatedBy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lrc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ListRowId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lrc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UpdateAt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all attachment files of a row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fa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fa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[FileName]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fa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FileUrl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FileAttachment fa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fa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ListItemId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fa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CreateAt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667A2-657E-E247-49AE-886476D7CD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20054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C9F89-C2F3-A793-42C1-272DB6F25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226814-0B6B-08AB-55DA-46578D02A6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AF9FE8-F9DE-E7B4-FA00-B650D3094D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List Management</a:t>
            </a:r>
          </a:p>
          <a:p>
            <a:endParaRPr lang="en-US" sz="1800">
              <a:solidFill>
                <a:srgbClr val="008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all system data types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sdt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sdt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Icon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sdt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[Description]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sdt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DisplayName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SystemDataType sdt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C2C7A-97C9-23B8-72BB-7F9175433E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42512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71600-1335-5F0E-9E0A-E271E66D4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77D4E5-D91A-3E34-6F44-FD73F4E2A1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79FA8D-E17F-3200-B35B-E411E27C7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2208F-BFBB-563F-7208-942FE8D00B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76854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EB690-28F4-65A8-EEA1-5F74668B5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75360B-D8A8-416A-21D0-2ABDE8FF96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9E59B4-8498-84F4-0E0A-19755743E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/>
              <a:t>-- List Column Setting</a:t>
            </a:r>
          </a:p>
          <a:p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all key setting of a specific system data type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ks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ks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KeyName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ks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DefaultValue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ks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ValueType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KeySetting ks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INNER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DataTypeSettingKey dtsk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ks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dtsk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KeySettingId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dtsk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DataTypeId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all datatype settings of a specific column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ks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ks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KeyName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ks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DefaultValue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ks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ValueType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lcsv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KeyValue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KeySetting ks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INNER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DataTypeSettingKey dtsk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ks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dtsk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KeySettingId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ListColumnSettingValue lcsv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dtsk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lcsv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DataTypeSettingKeyId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lcsv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ColumnId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dtsk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DataTypeId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25693-157E-8626-435E-412ABE75B3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6985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4D124-AD52-D05F-48B0-9D77A512C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54FB84-DDE4-EF79-0B16-8407A1C0BF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62997B-7F9F-6ABB-B078-3487847182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8FC66-8523-E2EA-FD1D-EE040E3C15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27015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0D828-DE99-C24D-E243-872AE3CBC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3D1838-6DF2-7AAE-BCDE-CAAE907963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B49E58-EA2B-CCB7-0FA3-5E04C0D71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List View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all view types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vt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Title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[Description]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Icon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ViewType vt</a:t>
            </a:r>
          </a:p>
          <a:p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all settings of a specific view type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vs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vs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SettingKey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vs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ValueType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ViewSetting vs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INNER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ViewTypeSetting vts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vts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ViewSettingId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vts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ViewTypeId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4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E4267-EBDD-9539-944F-6C69E4E88C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77838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24CCA-C3B4-516C-25A0-F98631C06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5CE4A6-DE49-E700-5150-955A69E328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8BAD9F-4139-8F56-F348-DB3D094F07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DBC40-CBD7-A9E8-6C95-8D976F1C2E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61065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45200-00AD-0C3B-E9EF-616CEAC02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E19716-02C8-0F1D-00E4-9257777E4F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601E8D-9E80-A4EB-AA21-B965599292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93D24-BE39-C590-93B8-C38EEF31F8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50308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BECC3-2F9C-7525-028D-9555F3D42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6D18DD-7638-501D-AAB9-79E382CC66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94F007-CA97-6512-0C20-C5E457CF9D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</a:t>
            </a:r>
            <a:r>
              <a:rPr lang="en-US" sz="4000"/>
              <a:t>Manage Access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all permisions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p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Code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[Name]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Icon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Permission p</a:t>
            </a:r>
          </a:p>
          <a:p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all scopes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Code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[Name]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Icon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[Description]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Scope s</a:t>
            </a:r>
          </a:p>
          <a:p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all sharelink settings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ks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ks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Icon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ks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KeyName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ks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ValueType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ks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DefaultValue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KeySetting ks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ks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IsShareLinkSetting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all current list members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a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Avatar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lmp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Email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a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FirstName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a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LastName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ListMemberPermission lmp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Account a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lmp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AccountId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lmp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A3AC75-EC55-A7A8-0087-73657FB86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20184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8543D-D628-473C-4BCB-F8A9B0CAC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B78605-2336-D60F-2204-29F9C5E207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F3AB5A-0E0B-700F-BC74-EEB04461AF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0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</a:t>
            </a:r>
            <a:r>
              <a:rPr lang="en-US" sz="1800"/>
              <a:t>Manage Access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all sharelinks of a specific list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sl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[URL]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Note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[Name]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Icon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Avatar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slua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AccountId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slua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ShareLink sl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INNER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Scope s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ScopeId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INNER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Permission p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PermissionId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ShareLinkUserAccess slua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slua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ShareLinkId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Code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'SPECIFIC'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Account a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slua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AccountId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sl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 </a:t>
            </a:r>
          </a:p>
          <a:p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all settings of a specific sharelink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ks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ks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KeyName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ks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Icon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ks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ValueType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ks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DefaultValue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slsv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KeyValue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KeySetting ks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LEFT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ShareLinkSettingValue slsv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ks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slsv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KeySettingId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AND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slsv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ShareLinkId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ks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isShareLinkSetting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4E4B9-DDEF-66E6-194E-50739D4122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2546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35643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701D4-58A9-7CEE-FCEC-DD3E9FBC5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3240BA-C427-A255-9D70-005CB5F234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DA3D27-537B-60ED-DFB6-AC7EFF9C42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9981E-B4A0-7010-8754-B98F8DA887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65945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47317-0955-6CA9-57BF-464D15FBA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E67AB7-32E5-AF3F-1F38-02C0C6E0A5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835A5D-BEBB-0C42-CE71-39414A4A3B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890C3-32FC-6F53-F29B-38C21B0261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57055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36D0E-3DFB-3CBE-9FE3-DEE6F766B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87C8F1-0B57-4A04-1A2C-AE8B20229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1B7823-B6F6-5D02-C374-FAADDE7FBF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SCREEN: TRASH 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all trash items of a specific user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ti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ti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ti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ObjectName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ti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ObjectTypeId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ot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Icon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ti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DeleteBy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ti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DeletedAt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ti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ObjectStatus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ti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[Path]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TrashItem ti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INNER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ObjectType ot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ti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ObjectId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ot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ti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CreatedBy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57B96-95AA-0582-C762-3620C3342D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58917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0447F-1CB7-04D9-0ABB-E37A07606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AB055D-4B30-A59E-E929-5D5C47DDF8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21A2DD-CFBC-9487-1529-1ED478A5C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2A52D-A0FB-6089-A27B-06DBDB7300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85498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3931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9798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54051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6349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817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9669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2348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Dashboard Screen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information of a user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DECLARE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@AccountId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a-DK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da-DK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da-DK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@AccountId </a:t>
            </a:r>
            <a:r>
              <a:rPr lang="da-DK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da-DK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1</a:t>
            </a:r>
            <a:r>
              <a:rPr lang="da-DK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r>
              <a:rPr lang="da-DK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a-DK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DungTran910@live.com</a:t>
            </a:r>
            <a:endParaRPr lang="da-DK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acc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acc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Avatar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acc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acc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FirstName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acc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LastName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acc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Company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acc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AccountStatus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Account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acc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acc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@AccountId</a:t>
            </a:r>
          </a:p>
          <a:p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lists created by a user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Color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Icon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ListName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ListStatus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UpdatedAt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List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INNER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Account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acc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CreatedBy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acc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acc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@AccountId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UpdatedAt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ASC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favorite lists of a user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Color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Icon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ListName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ListStatus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List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INNER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JOIN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FavoriteList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fl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fl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fl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AccountId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@AccountId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ORDER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UpdatedAt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9262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Dashboard Screen</a:t>
            </a:r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en-US" sz="180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-- Get information of a user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SELECT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acc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acc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Avatar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acc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Email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acc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FirstName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acc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LastName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acc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Company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acc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AccountStatus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Account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acc</a:t>
            </a:r>
          </a:p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acc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 </a:t>
            </a:r>
            <a:r>
              <a:rPr lang="en-US" sz="180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</a:t>
            </a: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@AccountId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1291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655DA-FFB3-CD96-49C7-13E5BD21E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FD26C4-EB8E-F90B-B6B1-637DEBE50D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10F57F-EAD8-D5E8-5D44-20FF564AF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38117-AC65-D396-6A73-AA306EAD63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4FF178-7F5C-4C53-AC97-DF4205D97146}" type="slidenum">
              <a:rPr kumimoji="0" lang="de-C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C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9114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4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5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6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/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E7BCA-FF9A-86C4-163D-494ED3E694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2556984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E7BCA-FF9A-86C4-163D-494ED3E694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14BDA87-C9C8-CD58-C9D7-0C952C1D73C0}"/>
              </a:ext>
            </a:extLst>
          </p:cNvPr>
          <p:cNvSpPr/>
          <p:nvPr userDrawn="1"/>
        </p:nvSpPr>
        <p:spPr>
          <a:xfrm>
            <a:off x="0" y="1647000"/>
            <a:ext cx="18288000" cy="8640000"/>
          </a:xfrm>
          <a:prstGeom prst="rect">
            <a:avLst/>
          </a:prstGeom>
          <a:solidFill>
            <a:schemeClr val="tx2"/>
          </a:solidFill>
        </p:spPr>
        <p:txBody>
          <a:bodyPr wrap="square" lIns="108000" tIns="108000" rIns="108000" bIns="108000" rtlCol="0" anchor="ctr">
            <a:noAutofit/>
          </a:bodyPr>
          <a:lstStyle/>
          <a:p>
            <a:pPr algn="ctr" rtl="0"/>
            <a:endParaRPr lang="en-GB" sz="2400" noProof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B1088E-A830-D72F-9D81-51D4D3480FB8}"/>
              </a:ext>
            </a:extLst>
          </p:cNvPr>
          <p:cNvGrpSpPr/>
          <p:nvPr userDrawn="1"/>
        </p:nvGrpSpPr>
        <p:grpSpPr>
          <a:xfrm>
            <a:off x="3636000" y="5056442"/>
            <a:ext cx="11234289" cy="1821119"/>
            <a:chOff x="2424000" y="3370961"/>
            <a:chExt cx="7489526" cy="1214079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5765E41D-34F7-E790-C1FD-DC00CEE7C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8FD31BA-980D-D11B-2EEB-4180204D34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42186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647000"/>
            <a:ext cx="18288000" cy="8640000"/>
          </a:xfrm>
          <a:prstGeom prst="rect">
            <a:avLst/>
          </a:prstGeom>
          <a:solidFill>
            <a:srgbClr val="FFFFFF"/>
          </a:solidFill>
        </p:spPr>
        <p:txBody>
          <a:bodyPr wrap="square" lIns="108000" tIns="108000" rIns="108000" bIns="108000" rtlCol="0" anchor="ctr">
            <a:noAutofit/>
          </a:bodyPr>
          <a:lstStyle/>
          <a:p>
            <a:pPr algn="ctr" rtl="0"/>
            <a:endParaRPr lang="en-GB" sz="24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647000"/>
            <a:ext cx="18288000" cy="324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7999" y="8802000"/>
            <a:ext cx="16997063" cy="553998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3600">
                <a:solidFill>
                  <a:schemeClr val="tx2"/>
                </a:solidFill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7999" y="6369243"/>
            <a:ext cx="16997063" cy="2215992"/>
          </a:xfrm>
        </p:spPr>
        <p:txBody>
          <a:bodyPr vert="horz" anchor="b">
            <a:noAutofit/>
          </a:bodyPr>
          <a:lstStyle>
            <a:lvl1pPr algn="l" rtl="0">
              <a:defRPr sz="72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6222616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>
          <p15:clr>
            <a:srgbClr val="FBAE40"/>
          </p15:clr>
        </p15:guide>
        <p15:guide id="7" pos="740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647000"/>
            <a:ext cx="18288000" cy="8640000"/>
          </a:xfrm>
          <a:prstGeom prst="rect">
            <a:avLst/>
          </a:prstGeom>
          <a:solidFill>
            <a:srgbClr val="FFFFFF"/>
          </a:solidFill>
        </p:spPr>
        <p:txBody>
          <a:bodyPr wrap="square" lIns="108000" tIns="108000" rIns="108000" bIns="108000" rtlCol="0" anchor="ctr">
            <a:noAutofit/>
          </a:bodyPr>
          <a:lstStyle/>
          <a:p>
            <a:pPr algn="ctr" rtl="0"/>
            <a:endParaRPr lang="en-GB" sz="24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647000"/>
            <a:ext cx="18288000" cy="324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7999" y="8802000"/>
            <a:ext cx="16997063" cy="553998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3600">
                <a:solidFill>
                  <a:schemeClr val="tx2"/>
                </a:solidFill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7999" y="6369243"/>
            <a:ext cx="16997063" cy="2215992"/>
          </a:xfrm>
        </p:spPr>
        <p:txBody>
          <a:bodyPr vert="horz" anchor="b">
            <a:noAutofit/>
          </a:bodyPr>
          <a:lstStyle>
            <a:lvl1pPr algn="l" rtl="0">
              <a:defRPr sz="72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53800" y="2943000"/>
            <a:ext cx="3888000" cy="1944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5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723532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>
          <p15:clr>
            <a:srgbClr val="FBAE40"/>
          </p15:clr>
        </p15:guide>
        <p15:guide id="7" pos="740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4000" y="1647000"/>
            <a:ext cx="9144000" cy="864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000" y="2295000"/>
            <a:ext cx="7848000" cy="7344000"/>
          </a:xfrm>
        </p:spPr>
        <p:txBody>
          <a:bodyPr anchor="t"/>
          <a:lstStyle>
            <a:lvl1pPr marL="938213" indent="-938213" rtl="0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938213" indent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409472261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8" orient="horz" pos="692">
          <p15:clr>
            <a:srgbClr val="FBAE40"/>
          </p15:clr>
        </p15:guide>
        <p15:guide id="9" pos="270">
          <p15:clr>
            <a:srgbClr val="FBAE40"/>
          </p15:clr>
        </p15:guide>
        <p15:guide id="10" pos="3839">
          <p15:clr>
            <a:srgbClr val="FBAE40"/>
          </p15:clr>
        </p15:guide>
        <p15:guide id="11" orient="horz" pos="4047">
          <p15:clr>
            <a:srgbClr val="FBAE40"/>
          </p15:clr>
        </p15:guide>
        <p15:guide id="12" orient="horz" pos="963">
          <p15:clr>
            <a:srgbClr val="FBAE40"/>
          </p15:clr>
        </p15:guide>
        <p15:guide id="13" pos="356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647000"/>
            <a:ext cx="18288000" cy="8640000"/>
          </a:xfrm>
          <a:prstGeom prst="rect">
            <a:avLst/>
          </a:prstGeom>
          <a:solidFill>
            <a:srgbClr val="FFFFFF"/>
          </a:solidFill>
        </p:spPr>
        <p:txBody>
          <a:bodyPr wrap="square" lIns="108000" tIns="108000" rIns="108000" bIns="108000" rtlCol="0" anchor="ctr">
            <a:noAutofit/>
          </a:bodyPr>
          <a:lstStyle/>
          <a:p>
            <a:pPr algn="ctr" rtl="0"/>
            <a:endParaRPr lang="en-GB" sz="24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647000"/>
            <a:ext cx="18288000" cy="324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7999" y="8802000"/>
            <a:ext cx="16997063" cy="553998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3600">
                <a:solidFill>
                  <a:schemeClr val="tx2"/>
                </a:solidFill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7999" y="6369243"/>
            <a:ext cx="16997063" cy="2215992"/>
          </a:xfrm>
        </p:spPr>
        <p:txBody>
          <a:bodyPr vert="horz" anchor="b">
            <a:noAutofit/>
          </a:bodyPr>
          <a:lstStyle>
            <a:lvl1pPr algn="l" rtl="0">
              <a:defRPr sz="72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4863511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>
          <p15:clr>
            <a:srgbClr val="FBAE40"/>
          </p15:clr>
        </p15:guide>
        <p15:guide id="7" pos="740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2293145"/>
            <a:ext cx="16993800" cy="734853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 dirty="0"/>
              <a:t>First level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9275514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>
          <p15:clr>
            <a:srgbClr val="FBAE40"/>
          </p15:clr>
        </p15:guide>
        <p15:guide id="14" pos="270">
          <p15:clr>
            <a:srgbClr val="FBAE40"/>
          </p15:clr>
        </p15:guide>
        <p15:guide id="15" orient="horz" pos="692">
          <p15:clr>
            <a:srgbClr val="FBAE40"/>
          </p15:clr>
        </p15:guide>
        <p15:guide id="16" orient="horz" pos="4049">
          <p15:clr>
            <a:srgbClr val="FBAE40"/>
          </p15:clr>
        </p15:guide>
        <p15:guide id="17" pos="7409">
          <p15:clr>
            <a:srgbClr val="FBAE40"/>
          </p15:clr>
        </p15:guide>
        <p15:guide id="18" orient="horz" pos="135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3240881"/>
            <a:ext cx="16993800" cy="6400802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999" y="2295000"/>
            <a:ext cx="16993800" cy="507831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3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7096049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>
          <p15:clr>
            <a:srgbClr val="FBAE40"/>
          </p15:clr>
        </p15:guide>
        <p15:guide id="14" pos="270">
          <p15:clr>
            <a:srgbClr val="FBAE40"/>
          </p15:clr>
        </p15:guide>
        <p15:guide id="15" orient="horz" pos="692">
          <p15:clr>
            <a:srgbClr val="FBAE40"/>
          </p15:clr>
        </p15:guide>
        <p15:guide id="16" orient="horz" pos="4049">
          <p15:clr>
            <a:srgbClr val="FBAE40"/>
          </p15:clr>
        </p15:guide>
        <p15:guide id="17" pos="7409">
          <p15:clr>
            <a:srgbClr val="FBAE40"/>
          </p15:clr>
        </p15:guide>
        <p15:guide id="18" orient="horz" pos="135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5005900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1" y="3240881"/>
            <a:ext cx="8171999" cy="6400802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8001" y="2295000"/>
            <a:ext cx="8171999" cy="507831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3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68000" y="3240881"/>
            <a:ext cx="8174682" cy="6400802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68000" y="2295000"/>
            <a:ext cx="8174682" cy="507831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3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60332400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963">
          <p15:clr>
            <a:srgbClr val="FBAE40"/>
          </p15:clr>
        </p15:guide>
        <p15:guide id="16" pos="270">
          <p15:clr>
            <a:srgbClr val="FBAE40"/>
          </p15:clr>
        </p15:guide>
        <p15:guide id="17" orient="horz" pos="692">
          <p15:clr>
            <a:srgbClr val="FBAE40"/>
          </p15:clr>
        </p15:guide>
        <p15:guide id="18" orient="horz" pos="4049">
          <p15:clr>
            <a:srgbClr val="FBAE40"/>
          </p15:clr>
        </p15:guide>
        <p15:guide id="19" pos="7409">
          <p15:clr>
            <a:srgbClr val="FBAE40"/>
          </p15:clr>
        </p15:guide>
        <p15:guide id="20" orient="horz" pos="1359">
          <p15:clr>
            <a:srgbClr val="FBAE40"/>
          </p15:clr>
        </p15:guide>
        <p15:guide id="21" pos="3974">
          <p15:clr>
            <a:srgbClr val="FBAE40"/>
          </p15:clr>
        </p15:guide>
        <p15:guide id="22" pos="370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2824734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3240881"/>
            <a:ext cx="5232000" cy="6400802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999" y="2295000"/>
            <a:ext cx="5232600" cy="507831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3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28000" y="3240881"/>
            <a:ext cx="5232000" cy="6400802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27400" y="2295000"/>
            <a:ext cx="5232600" cy="507831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3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08000" y="3240881"/>
            <a:ext cx="5232000" cy="6400802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08000" y="2295000"/>
            <a:ext cx="5232600" cy="507831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3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17448196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>
          <p15:clr>
            <a:srgbClr val="FBAE40"/>
          </p15:clr>
        </p15:guide>
        <p15:guide id="18" pos="270">
          <p15:clr>
            <a:srgbClr val="FBAE40"/>
          </p15:clr>
        </p15:guide>
        <p15:guide id="19" orient="horz" pos="692">
          <p15:clr>
            <a:srgbClr val="FBAE40"/>
          </p15:clr>
        </p15:guide>
        <p15:guide id="20" orient="horz" pos="4049">
          <p15:clr>
            <a:srgbClr val="FBAE40"/>
          </p15:clr>
        </p15:guide>
        <p15:guide id="21" pos="7409">
          <p15:clr>
            <a:srgbClr val="FBAE40"/>
          </p15:clr>
        </p15:guide>
        <p15:guide id="22" orient="horz" pos="1359">
          <p15:clr>
            <a:srgbClr val="FBAE40"/>
          </p15:clr>
        </p15:guide>
        <p15:guide id="23" pos="5210">
          <p15:clr>
            <a:srgbClr val="FBAE40"/>
          </p15:clr>
        </p15:guide>
        <p15:guide id="24" pos="4940">
          <p15:clr>
            <a:srgbClr val="FBAE40"/>
          </p15:clr>
        </p15:guide>
        <p15:guide id="25" pos="2740">
          <p15:clr>
            <a:srgbClr val="FBAE40"/>
          </p15:clr>
        </p15:guide>
        <p15:guide id="26" pos="247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4000" y="1647000"/>
            <a:ext cx="9144000" cy="864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3240002"/>
            <a:ext cx="7848300" cy="6401682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2295000"/>
            <a:ext cx="7848300" cy="507831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3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33097457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>
          <p15:clr>
            <a:srgbClr val="FBAE40"/>
          </p15:clr>
        </p15:guide>
        <p15:guide id="18" pos="270">
          <p15:clr>
            <a:srgbClr val="FBAE40"/>
          </p15:clr>
        </p15:guide>
        <p15:guide id="19" orient="horz" pos="692">
          <p15:clr>
            <a:srgbClr val="FBAE40"/>
          </p15:clr>
        </p15:guide>
        <p15:guide id="20" orient="horz" pos="4049">
          <p15:clr>
            <a:srgbClr val="FBAE40"/>
          </p15:clr>
        </p15:guide>
        <p15:guide id="21" orient="horz" pos="1359">
          <p15:clr>
            <a:srgbClr val="FBAE40"/>
          </p15:clr>
        </p15:guide>
        <p15:guide id="22" pos="3568">
          <p15:clr>
            <a:srgbClr val="FBAE40"/>
          </p15:clr>
        </p15:guide>
        <p15:guide id="23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2323640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191397" y="1647000"/>
            <a:ext cx="6096603" cy="864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3240001"/>
            <a:ext cx="10895999" cy="6401684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999" y="2295000"/>
            <a:ext cx="10895999" cy="507831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3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28056889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>
          <p15:clr>
            <a:srgbClr val="FBAE40"/>
          </p15:clr>
        </p15:guide>
        <p15:guide id="18" pos="270">
          <p15:clr>
            <a:srgbClr val="FBAE40"/>
          </p15:clr>
        </p15:guide>
        <p15:guide id="19" orient="horz" pos="692">
          <p15:clr>
            <a:srgbClr val="FBAE40"/>
          </p15:clr>
        </p15:guide>
        <p15:guide id="20" orient="horz" pos="4049">
          <p15:clr>
            <a:srgbClr val="FBAE40"/>
          </p15:clr>
        </p15:guide>
        <p15:guide id="21" pos="7409">
          <p15:clr>
            <a:srgbClr val="FBAE40"/>
          </p15:clr>
        </p15:guide>
        <p15:guide id="22" orient="horz" pos="1359">
          <p15:clr>
            <a:srgbClr val="FBAE40"/>
          </p15:clr>
        </p15:guide>
        <p15:guide id="23" pos="4848">
          <p15:clr>
            <a:srgbClr val="FBAE40"/>
          </p15:clr>
        </p15:guide>
        <p15:guide id="24" pos="512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5039482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39D5703-BD1C-3A16-A4A7-30E0EE62B0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3719600" y="1647000"/>
            <a:ext cx="4568400" cy="864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3240001"/>
            <a:ext cx="12427931" cy="6401684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999" y="2295000"/>
            <a:ext cx="12429827" cy="507831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3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4590941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>
          <p15:clr>
            <a:srgbClr val="FBAE40"/>
          </p15:clr>
        </p15:guide>
        <p15:guide id="18" pos="270">
          <p15:clr>
            <a:srgbClr val="FBAE40"/>
          </p15:clr>
        </p15:guide>
        <p15:guide id="19" orient="horz" pos="692">
          <p15:clr>
            <a:srgbClr val="FBAE40"/>
          </p15:clr>
        </p15:guide>
        <p15:guide id="20" orient="horz" pos="4049">
          <p15:clr>
            <a:srgbClr val="FBAE40"/>
          </p15:clr>
        </p15:guide>
        <p15:guide id="21" pos="7409">
          <p15:clr>
            <a:srgbClr val="FBAE40"/>
          </p15:clr>
        </p15:guide>
        <p15:guide id="22" orient="horz" pos="1359">
          <p15:clr>
            <a:srgbClr val="FBAE40"/>
          </p15:clr>
        </p15:guide>
        <p15:guide id="23" pos="5492">
          <p15:clr>
            <a:srgbClr val="FBAE40"/>
          </p15:clr>
        </p15:guide>
        <p15:guide id="24" pos="576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text with 1/3 image + white space fo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8366384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191397" y="1647000"/>
            <a:ext cx="6096603" cy="864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3240001"/>
            <a:ext cx="10895999" cy="6401684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999" y="2295000"/>
            <a:ext cx="10895999" cy="507831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3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57B48F4-BDD6-6F20-ED74-A0F80415BF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872137" y="7697684"/>
            <a:ext cx="4767864" cy="1944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5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083699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>
          <p15:clr>
            <a:srgbClr val="FBAE40"/>
          </p15:clr>
        </p15:guide>
        <p15:guide id="18" pos="270">
          <p15:clr>
            <a:srgbClr val="FBAE40"/>
          </p15:clr>
        </p15:guide>
        <p15:guide id="19" orient="horz" pos="692">
          <p15:clr>
            <a:srgbClr val="FBAE40"/>
          </p15:clr>
        </p15:guide>
        <p15:guide id="20" orient="horz" pos="4049">
          <p15:clr>
            <a:srgbClr val="FBAE40"/>
          </p15:clr>
        </p15:guide>
        <p15:guide id="21" pos="7409">
          <p15:clr>
            <a:srgbClr val="FBAE40"/>
          </p15:clr>
        </p15:guide>
        <p15:guide id="22" orient="horz" pos="1359">
          <p15:clr>
            <a:srgbClr val="FBAE40"/>
          </p15:clr>
        </p15:guide>
        <p15:guide id="23" pos="4848">
          <p15:clr>
            <a:srgbClr val="FBAE40"/>
          </p15:clr>
        </p15:guide>
        <p15:guide id="24" pos="512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2162212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3719600" y="1647000"/>
            <a:ext cx="4568400" cy="864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7" y="3236120"/>
            <a:ext cx="5892534" cy="6405563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997" y="2295000"/>
            <a:ext cx="5892534" cy="507831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3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7C43C1D-0D5A-3546-923A-9906F73102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88533" y="3236120"/>
            <a:ext cx="5887397" cy="6405563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25734A7E-A371-8589-95F1-486EF3BDC2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88533" y="2295000"/>
            <a:ext cx="5887397" cy="507831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3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5B0D54-9E65-6676-5BE0-B1EC73550C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33484682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9" orient="horz" pos="963">
          <p15:clr>
            <a:srgbClr val="FBAE40"/>
          </p15:clr>
        </p15:guide>
        <p15:guide id="20" pos="270">
          <p15:clr>
            <a:srgbClr val="FBAE40"/>
          </p15:clr>
        </p15:guide>
        <p15:guide id="21" orient="horz" pos="692">
          <p15:clr>
            <a:srgbClr val="FBAE40"/>
          </p15:clr>
        </p15:guide>
        <p15:guide id="22" orient="horz" pos="4049">
          <p15:clr>
            <a:srgbClr val="FBAE40"/>
          </p15:clr>
        </p15:guide>
        <p15:guide id="23" orient="horz" pos="1359">
          <p15:clr>
            <a:srgbClr val="FBAE40"/>
          </p15:clr>
        </p15:guide>
        <p15:guide id="24" pos="5490">
          <p15:clr>
            <a:srgbClr val="FBAE40"/>
          </p15:clr>
        </p15:guide>
        <p15:guide id="25" pos="5760">
          <p15:clr>
            <a:srgbClr val="FBAE40"/>
          </p15:clr>
        </p15:guide>
        <p15:guide id="26" pos="3018">
          <p15:clr>
            <a:srgbClr val="FBAE40"/>
          </p15:clr>
        </p15:guide>
        <p15:guide id="27" pos="274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2630794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647000"/>
            <a:ext cx="9144000" cy="864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93781" y="2293145"/>
            <a:ext cx="7848903" cy="7344000"/>
          </a:xfrm>
        </p:spPr>
        <p:txBody>
          <a:bodyPr/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7" name="Text Placeholder 38">
            <a:extLst>
              <a:ext uri="{FF2B5EF4-FFF2-40B4-BE49-F238E27FC236}">
                <a16:creationId xmlns:a16="http://schemas.microsoft.com/office/drawing/2014/main" id="{6E9374FC-ECE4-7A38-5807-87AE94A088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6002" y="6395930"/>
            <a:ext cx="7198200" cy="3245752"/>
          </a:xfrm>
          <a:solidFill>
            <a:schemeClr val="tx2">
              <a:alpha val="85000"/>
            </a:schemeClr>
          </a:solidFill>
        </p:spPr>
        <p:txBody>
          <a:bodyPr lIns="288000" tIns="288000" rIns="288000" bIns="288000" anchor="b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4" name="Text Placeholder 43">
            <a:extLst>
              <a:ext uri="{FF2B5EF4-FFF2-40B4-BE49-F238E27FC236}">
                <a16:creationId xmlns:a16="http://schemas.microsoft.com/office/drawing/2014/main" id="{38EE8FDF-DB06-4651-3389-787CA10E77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96002" y="6357834"/>
            <a:ext cx="432000" cy="380478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5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77" name="Text Placeholder 43">
            <a:extLst>
              <a:ext uri="{FF2B5EF4-FFF2-40B4-BE49-F238E27FC236}">
                <a16:creationId xmlns:a16="http://schemas.microsoft.com/office/drawing/2014/main" id="{9A496C9E-D567-76DE-1404-D4A0596855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 flipV="1">
            <a:off x="8062202" y="9438783"/>
            <a:ext cx="432000" cy="380478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5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14224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6" pos="3840">
          <p15:clr>
            <a:srgbClr val="FBAE40"/>
          </p15:clr>
        </p15:guide>
        <p15:guide id="17" orient="horz" pos="963">
          <p15:clr>
            <a:srgbClr val="FBAE40"/>
          </p15:clr>
        </p15:guide>
        <p15:guide id="18" pos="270">
          <p15:clr>
            <a:srgbClr val="FBAE40"/>
          </p15:clr>
        </p15:guide>
        <p15:guide id="19" orient="horz" pos="692">
          <p15:clr>
            <a:srgbClr val="FBAE40"/>
          </p15:clr>
        </p15:guide>
        <p15:guide id="20" orient="horz" pos="4049">
          <p15:clr>
            <a:srgbClr val="FBAE40"/>
          </p15:clr>
        </p15:guide>
        <p15:guide id="21" pos="7409">
          <p15:clr>
            <a:srgbClr val="FBAE40"/>
          </p15:clr>
        </p15:guide>
        <p15:guide id="22" pos="411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text with ima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9445924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647000"/>
            <a:ext cx="18288000" cy="2916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5212859"/>
            <a:ext cx="16994684" cy="4428824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FF00CA-6EEE-1446-767F-22A63CDAE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14814238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1916">
          <p15:clr>
            <a:srgbClr val="FBAE40"/>
          </p15:clr>
        </p15:guide>
        <p15:guide id="16" pos="270">
          <p15:clr>
            <a:srgbClr val="FBAE40"/>
          </p15:clr>
        </p15:guide>
        <p15:guide id="17" orient="horz" pos="692">
          <p15:clr>
            <a:srgbClr val="FBAE40"/>
          </p15:clr>
        </p15:guide>
        <p15:guide id="18" orient="horz" pos="4049">
          <p15:clr>
            <a:srgbClr val="FBAE40"/>
          </p15:clr>
        </p15:guide>
        <p15:guide id="19" pos="7409">
          <p15:clr>
            <a:srgbClr val="FBAE40"/>
          </p15:clr>
        </p15:guide>
        <p15:guide id="20" orient="horz" pos="218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 slide / full-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6345F9D-58D8-A03C-2C14-3C466D3CB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9687644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6345F9D-58D8-A03C-2C14-3C466D3CB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4414B2E-C340-9140-1BD1-92410CBF7B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8288000" cy="10287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4" name="Text Placeholder 38">
            <a:extLst>
              <a:ext uri="{FF2B5EF4-FFF2-40B4-BE49-F238E27FC236}">
                <a16:creationId xmlns:a16="http://schemas.microsoft.com/office/drawing/2014/main" id="{9765689A-1419-4CD4-170E-F5C60B6417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000" y="1647001"/>
            <a:ext cx="12960000" cy="1795767"/>
          </a:xfrm>
          <a:solidFill>
            <a:schemeClr val="tx2">
              <a:alpha val="85000"/>
            </a:schemeClr>
          </a:solidFill>
        </p:spPr>
        <p:txBody>
          <a:bodyPr wrap="square" lIns="432000" tIns="432000" rIns="432000" bIns="432000" anchor="t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6000" b="1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Text, 40pt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8E425FDA-ACD2-D989-043B-F820E6AB51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262148" y="258927"/>
            <a:ext cx="2025852" cy="1026546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5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631548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3" pos="270">
          <p15:clr>
            <a:srgbClr val="FBAE40"/>
          </p15:clr>
        </p15:guide>
        <p15:guide id="4" pos="5715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1297586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B1008097-4228-1AEA-6834-837AEB6C76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647000"/>
            <a:ext cx="18288000" cy="864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96147926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5140632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92040" y="4754878"/>
            <a:ext cx="3874395" cy="4154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84470" y="4754878"/>
            <a:ext cx="3874395" cy="4154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92040" y="5275011"/>
            <a:ext cx="3874395" cy="945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45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84470" y="5275011"/>
            <a:ext cx="3874395" cy="945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45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49238" y="2297048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341668" y="2297048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2CF4B-8A3C-13FA-BECD-9DB01F4A6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43684274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>
          <p15:clr>
            <a:srgbClr val="FBAE40"/>
          </p15:clr>
        </p15:guide>
        <p15:guide id="13" pos="270">
          <p15:clr>
            <a:srgbClr val="FBAE40"/>
          </p15:clr>
        </p15:guide>
        <p15:guide id="14" orient="horz" pos="692">
          <p15:clr>
            <a:srgbClr val="FBAE40"/>
          </p15:clr>
        </p15:guide>
        <p15:guide id="15" orient="horz" pos="4049">
          <p15:clr>
            <a:srgbClr val="FBAE40"/>
          </p15:clr>
        </p15:guide>
        <p15:guide id="16" pos="7409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9767290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575FA654-6B49-780A-BFB4-222C9877472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4526317" y="2297048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5803" y="4754878"/>
            <a:ext cx="3874395" cy="4154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06803" y="4754878"/>
            <a:ext cx="3874395" cy="4154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803" y="5275011"/>
            <a:ext cx="3874395" cy="945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45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06803" y="5275011"/>
            <a:ext cx="3874395" cy="945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45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93000" y="2297048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064000" y="2297048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5842F8D1-C8E7-B7F7-193F-396D7F0C1FD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69119" y="4754878"/>
            <a:ext cx="3874395" cy="4154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F7ED4793-8249-B71F-2BD9-1E188E58956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669119" y="5275011"/>
            <a:ext cx="3874395" cy="945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45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01AD36-B7B0-8DA3-E4DF-7B92563C34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87242598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>
          <p15:clr>
            <a:srgbClr val="FBAE40"/>
          </p15:clr>
        </p15:guide>
        <p15:guide id="13" pos="270">
          <p15:clr>
            <a:srgbClr val="FBAE40"/>
          </p15:clr>
        </p15:guide>
        <p15:guide id="14" orient="horz" pos="692">
          <p15:clr>
            <a:srgbClr val="FBAE40"/>
          </p15:clr>
        </p15:guide>
        <p15:guide id="15" orient="horz" pos="4049">
          <p15:clr>
            <a:srgbClr val="FBAE40"/>
          </p15:clr>
        </p15:guide>
        <p15:guide id="16" pos="740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7115172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93000" y="2297048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894535" y="2297048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D01BDA65-4A3A-8C7F-6D57-257CEA15EDA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233468" y="2297048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5803" y="4754878"/>
            <a:ext cx="3874395" cy="4154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37338" y="4754878"/>
            <a:ext cx="3874395" cy="4154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803" y="5275011"/>
            <a:ext cx="3874395" cy="945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45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37338" y="5275011"/>
            <a:ext cx="3874395" cy="945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45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B19CB6E8-97CB-822F-3F85-A7275483C4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76271" y="4754878"/>
            <a:ext cx="3874395" cy="4154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6" name="Text Placeholder 43">
            <a:extLst>
              <a:ext uri="{FF2B5EF4-FFF2-40B4-BE49-F238E27FC236}">
                <a16:creationId xmlns:a16="http://schemas.microsoft.com/office/drawing/2014/main" id="{2EF03F68-E44D-2D1B-E3CF-23E57CD8AC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76271" y="5275011"/>
            <a:ext cx="3874395" cy="945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45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F69C67C-E89D-2384-2449-3AE3B29A56D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4526317" y="2297048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4675A820-B82C-20ED-4FD7-8096B1F92A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669119" y="4754878"/>
            <a:ext cx="3874395" cy="4154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DF422E5E-8133-BB32-C099-047DCCC1623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69119" y="5275011"/>
            <a:ext cx="3874395" cy="945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45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B07921-E735-F94C-40EB-71F2AF0C4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77737265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>
          <p15:clr>
            <a:srgbClr val="FBAE40"/>
          </p15:clr>
        </p15:guide>
        <p15:guide id="13" pos="270">
          <p15:clr>
            <a:srgbClr val="FBAE40"/>
          </p15:clr>
        </p15:guide>
        <p15:guide id="14" orient="horz" pos="692">
          <p15:clr>
            <a:srgbClr val="FBAE40"/>
          </p15:clr>
        </p15:guide>
        <p15:guide id="15" orient="horz" pos="4049">
          <p15:clr>
            <a:srgbClr val="FBAE40"/>
          </p15:clr>
        </p15:guide>
        <p15:guide id="16" pos="740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1013840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Picture Placeholder 3">
            <a:extLst>
              <a:ext uri="{FF2B5EF4-FFF2-40B4-BE49-F238E27FC236}">
                <a16:creationId xmlns:a16="http://schemas.microsoft.com/office/drawing/2014/main" id="{05696C37-BDF4-2F3D-603C-E184461059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836999" y="5718888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E7C418BE-D8E0-8035-E432-74FD98A897B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1288949" y="5718888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99175D0A-6D9D-DBBC-30F3-D0FC5D29CD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4526317" y="2297048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43">
            <a:extLst>
              <a:ext uri="{FF2B5EF4-FFF2-40B4-BE49-F238E27FC236}">
                <a16:creationId xmlns:a16="http://schemas.microsoft.com/office/drawing/2014/main" id="{70D8A088-B7AE-9853-F92D-69BFEFB60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5803" y="4754878"/>
            <a:ext cx="3874395" cy="4154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101E0012-1AFC-2117-1AFF-131E7D68BC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06803" y="4754878"/>
            <a:ext cx="3874395" cy="4154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2" name="Text Placeholder 43">
            <a:extLst>
              <a:ext uri="{FF2B5EF4-FFF2-40B4-BE49-F238E27FC236}">
                <a16:creationId xmlns:a16="http://schemas.microsoft.com/office/drawing/2014/main" id="{76B9F0EE-35D9-4F4C-DF19-6F1329686F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803" y="5275011"/>
            <a:ext cx="3874395" cy="945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45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290CBF69-D6CA-7FA4-2148-5B01F5233D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06803" y="5275011"/>
            <a:ext cx="3874395" cy="945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45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F30F8F33-E146-584B-B117-177763926F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93000" y="2297048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5" name="Picture Placeholder 3">
            <a:extLst>
              <a:ext uri="{FF2B5EF4-FFF2-40B4-BE49-F238E27FC236}">
                <a16:creationId xmlns:a16="http://schemas.microsoft.com/office/drawing/2014/main" id="{93AD48AD-2E9D-CCFA-CC34-50B41218A9B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064000" y="2297048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6" name="Text Placeholder 43">
            <a:extLst>
              <a:ext uri="{FF2B5EF4-FFF2-40B4-BE49-F238E27FC236}">
                <a16:creationId xmlns:a16="http://schemas.microsoft.com/office/drawing/2014/main" id="{3CFFEEC3-C7DF-AE66-30A4-4911FF001F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69119" y="4754878"/>
            <a:ext cx="3874395" cy="4154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AF0EB9D8-DAFE-F2BB-AAEB-93E5A6FCF4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669119" y="5275011"/>
            <a:ext cx="3874395" cy="945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45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1" name="Text Placeholder 43">
            <a:extLst>
              <a:ext uri="{FF2B5EF4-FFF2-40B4-BE49-F238E27FC236}">
                <a16:creationId xmlns:a16="http://schemas.microsoft.com/office/drawing/2014/main" id="{8150DEEE-F1C8-412C-9A41-9C6A1510A4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79802" y="8176718"/>
            <a:ext cx="3874395" cy="4154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C0E9FEFA-5AB3-30A2-24C9-3AC8326327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979802" y="8696852"/>
            <a:ext cx="3874395" cy="945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45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7FA20DE0-E4E7-6C95-C8AA-55B9BE2AE5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431751" y="8176718"/>
            <a:ext cx="3874395" cy="4154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5" name="Text Placeholder 43">
            <a:extLst>
              <a:ext uri="{FF2B5EF4-FFF2-40B4-BE49-F238E27FC236}">
                <a16:creationId xmlns:a16="http://schemas.microsoft.com/office/drawing/2014/main" id="{BC1BB4AA-BCDE-6809-1034-93EE2784F5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431751" y="8696852"/>
            <a:ext cx="3874395" cy="945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45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A4B36-92F3-CCD6-D942-4A1C8BE3C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16453700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>
          <p15:clr>
            <a:srgbClr val="FBAE40"/>
          </p15:clr>
        </p15:guide>
        <p15:guide id="13" pos="270">
          <p15:clr>
            <a:srgbClr val="FBAE40"/>
          </p15:clr>
        </p15:guide>
        <p15:guide id="14" orient="horz" pos="692">
          <p15:clr>
            <a:srgbClr val="FBAE40"/>
          </p15:clr>
        </p15:guide>
        <p15:guide id="15" orient="horz" pos="4049">
          <p15:clr>
            <a:srgbClr val="FBAE40"/>
          </p15:clr>
        </p15:guide>
        <p15:guide id="16" pos="7409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5372557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2E005BC1-0A00-6A3F-9AB9-2090FB403C5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3719600" y="1647000"/>
            <a:ext cx="4568400" cy="864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997" y="3024000"/>
            <a:ext cx="7883916" cy="452817"/>
          </a:xfrm>
        </p:spPr>
        <p:txBody>
          <a:bodyPr>
            <a:noAutofit/>
          </a:bodyPr>
          <a:lstStyle>
            <a:lvl1pPr marL="0" indent="0" rtl="0">
              <a:lnSpc>
                <a:spcPct val="120000"/>
              </a:lnSpc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997" y="2281238"/>
            <a:ext cx="7883916" cy="507831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3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8000" y="2295000"/>
            <a:ext cx="3240000" cy="32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BE14B7E-1369-C17A-8857-D645DEE0EC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83997" y="4271291"/>
            <a:ext cx="7883916" cy="1709493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Company address on three lines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997" y="6803904"/>
            <a:ext cx="7883916" cy="2837778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E503F-5E60-20CF-7913-904004C1FF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98872465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>
          <p15:clr>
            <a:srgbClr val="FBAE40"/>
          </p15:clr>
        </p15:guide>
        <p15:guide id="18" pos="270">
          <p15:clr>
            <a:srgbClr val="FBAE40"/>
          </p15:clr>
        </p15:guide>
        <p15:guide id="19" orient="horz" pos="692">
          <p15:clr>
            <a:srgbClr val="FBAE40"/>
          </p15:clr>
        </p15:guide>
        <p15:guide id="20" orient="horz" pos="4049">
          <p15:clr>
            <a:srgbClr val="FBAE40"/>
          </p15:clr>
        </p15:guide>
        <p15:guide id="21" pos="576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5549101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5AC5C679-4332-8618-78DC-64B8D16861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3719600" y="1647000"/>
            <a:ext cx="4568400" cy="864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51687" y="7314452"/>
            <a:ext cx="5880426" cy="2327231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87487" y="7314452"/>
            <a:ext cx="5880426" cy="2327231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51687" y="5764314"/>
            <a:ext cx="5880426" cy="951414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8000" y="5021552"/>
            <a:ext cx="5880426" cy="507831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3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648000" y="2295000"/>
            <a:ext cx="2430000" cy="243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187487" y="2295000"/>
            <a:ext cx="2430000" cy="243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87487" y="5764314"/>
            <a:ext cx="5880426" cy="951414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87487" y="5021552"/>
            <a:ext cx="5880426" cy="507831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3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146B3A-75B7-5620-B3DF-822D076AD0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80958905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6" pos="576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3013948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54150" y="7314452"/>
            <a:ext cx="5219700" cy="2327231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34150" y="7314452"/>
            <a:ext cx="5219700" cy="2327231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7999" y="5764314"/>
            <a:ext cx="5219700" cy="951414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7999" y="5021552"/>
            <a:ext cx="5219700" cy="507831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3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648000" y="2295000"/>
            <a:ext cx="2430000" cy="243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534150" y="2295000"/>
            <a:ext cx="2430000" cy="243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4150" y="5764314"/>
            <a:ext cx="5219700" cy="951414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34150" y="5021552"/>
            <a:ext cx="5219700" cy="507831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3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D97310F-BF77-3052-7D5F-521AE85495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418220" y="7314452"/>
            <a:ext cx="5219700" cy="2327231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0A03D3B0-D87F-65E2-20D2-2E3D4FC53E1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2418220" y="2295000"/>
            <a:ext cx="2430000" cy="243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AC0C46D-924E-6086-ABF8-9C7B8618C2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418220" y="5764314"/>
            <a:ext cx="5219700" cy="951414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E75E8A5-8070-B311-99AA-D3C4B3C392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8220" y="5021552"/>
            <a:ext cx="5219700" cy="507831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3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BE829B-D1F1-110E-2A2D-99BA9886B4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22262467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9" pos="740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image" Target="../media/image3.sv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tags" Target="../tags/tag1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075058B-0DA5-BCC2-2884-A3AA6637B8D8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2100780919"/>
              </p:ext>
            </p:ext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8" imgW="306" imgH="306" progId="TCLayout.ActiveDocument.1">
                  <p:embed/>
                </p:oleObj>
              </mc:Choice>
              <mc:Fallback>
                <p:oleObj name="think-cell Slide" r:id="rId28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075058B-0DA5-BCC2-2884-A3AA6637B8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2B6DD6-B6DA-4A3B-AA01-32E0D792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0"/>
            <a:ext cx="14580000" cy="1647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GB" noProof="0" dirty="0"/>
              <a:t>Title, 28pt, </a:t>
            </a:r>
            <a:br>
              <a:rPr lang="en-GB" noProof="0" dirty="0"/>
            </a:br>
            <a:r>
              <a:rPr lang="en-GB" noProof="0" dirty="0"/>
              <a:t>2 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B469-A741-AADC-88BD-759DB5D44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000" y="2281237"/>
            <a:ext cx="16992000" cy="735776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/>
            <a:r>
              <a:rPr lang="en-GB" noProof="0" dirty="0"/>
              <a:t>First level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Sixth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D0CF3-0723-425A-205C-484322D63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4368" y="10650900"/>
            <a:ext cx="6172200" cy="23083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rtl="0">
              <a:defRPr sz="1500">
                <a:solidFill>
                  <a:schemeClr val="bg2"/>
                </a:solidFill>
              </a:defRPr>
            </a:lvl1pPr>
          </a:lstStyle>
          <a:p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331C2-6712-205D-6768-F1C229CF0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916400" y="10650900"/>
            <a:ext cx="707232" cy="23083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 rtl="0">
              <a:defRPr sz="1500">
                <a:solidFill>
                  <a:schemeClr val="bg2"/>
                </a:solidFill>
              </a:defRPr>
            </a:lvl1pPr>
          </a:lstStyle>
          <a:p>
            <a:fld id="{97B27895-1833-42C6-927E-7C9AD7EEEA97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85608BD-05B9-34D2-34A7-A5AF7917B1E7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6532422" y="529200"/>
            <a:ext cx="1107578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01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transition spd="slow">
    <p:push dir="u"/>
  </p:transition>
  <p:hf sldNum="0" hdr="0" ftr="0" dt="0"/>
  <p:txStyles>
    <p:titleStyle>
      <a:lvl1pPr algn="l" defTabSz="1371600" rtl="0" eaLnBrk="1" latinLnBrk="0" hangingPunct="1">
        <a:lnSpc>
          <a:spcPct val="100000"/>
        </a:lnSpc>
        <a:spcBef>
          <a:spcPct val="0"/>
        </a:spcBef>
        <a:buNone/>
        <a:defRPr sz="4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405000" indent="-405000" algn="l" defTabSz="137160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Clr>
          <a:schemeClr val="tx1"/>
        </a:buClr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810000" indent="-405000" algn="l" defTabSz="137160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Clr>
          <a:schemeClr val="tx1"/>
        </a:buClr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215000" indent="-405000" algn="l" defTabSz="137160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620000" indent="-405000" algn="l" defTabSz="137160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025000" indent="-405000" algn="l" defTabSz="137160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2430000" indent="-405000" algn="l" defTabSz="1371600" rtl="0" eaLnBrk="1" latinLnBrk="0" hangingPunct="1">
        <a:lnSpc>
          <a:spcPct val="12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7.xml"/><Relationship Id="rId6" Type="http://schemas.openxmlformats.org/officeDocument/2006/relationships/image" Target="../media/image13.jpg"/><Relationship Id="rId11" Type="http://schemas.openxmlformats.org/officeDocument/2006/relationships/image" Target="../media/image18.png"/><Relationship Id="rId5" Type="http://schemas.openxmlformats.org/officeDocument/2006/relationships/image" Target="../media/image1.emf"/><Relationship Id="rId10" Type="http://schemas.openxmlformats.org/officeDocument/2006/relationships/image" Target="../media/image17.svg"/><Relationship Id="rId4" Type="http://schemas.openxmlformats.org/officeDocument/2006/relationships/oleObject" Target="../embeddings/oleObject26.bin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30.xml"/><Relationship Id="rId6" Type="http://schemas.openxmlformats.org/officeDocument/2006/relationships/image" Target="../media/image23.jpg"/><Relationship Id="rId5" Type="http://schemas.openxmlformats.org/officeDocument/2006/relationships/image" Target="../media/image22.emf"/><Relationship Id="rId4" Type="http://schemas.openxmlformats.org/officeDocument/2006/relationships/oleObject" Target="../embeddings/oleObject28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1.xml"/><Relationship Id="rId6" Type="http://schemas.openxmlformats.org/officeDocument/2006/relationships/image" Target="../media/image52.png"/><Relationship Id="rId5" Type="http://schemas.openxmlformats.org/officeDocument/2006/relationships/image" Target="../media/image51.emf"/><Relationship Id="rId4" Type="http://schemas.openxmlformats.org/officeDocument/2006/relationships/oleObject" Target="../embeddings/oleObject29.bin"/><Relationship Id="rId9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2.xml"/><Relationship Id="rId6" Type="http://schemas.openxmlformats.org/officeDocument/2006/relationships/image" Target="../media/image57.png"/><Relationship Id="rId5" Type="http://schemas.openxmlformats.org/officeDocument/2006/relationships/image" Target="../media/image56.emf"/><Relationship Id="rId4" Type="http://schemas.openxmlformats.org/officeDocument/2006/relationships/oleObject" Target="../embeddings/oleObject30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8.xml"/><Relationship Id="rId6" Type="http://schemas.openxmlformats.org/officeDocument/2006/relationships/image" Target="../media/image20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9.xml"/><Relationship Id="rId6" Type="http://schemas.openxmlformats.org/officeDocument/2006/relationships/image" Target="../media/image23.jpg"/><Relationship Id="rId5" Type="http://schemas.openxmlformats.org/officeDocument/2006/relationships/image" Target="../media/image22.emf"/><Relationship Id="rId4" Type="http://schemas.openxmlformats.org/officeDocument/2006/relationships/oleObject" Target="../embeddings/oleObject28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36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AAD92-43CA-AD7C-DB13-043DC4ACD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645B3A-A54E-3703-4BCE-C949DA166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0"/>
            <a:ext cx="14580000" cy="1647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Dashboard Screen</a:t>
            </a:r>
          </a:p>
        </p:txBody>
      </p:sp>
      <p:pic>
        <p:nvPicPr>
          <p:cNvPr id="10" name="Picture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8A20119-2312-F93D-05B1-8D6F20B5664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21" b="697"/>
          <a:stretch>
            <a:fillRect/>
          </a:stretch>
        </p:blipFill>
        <p:spPr>
          <a:xfrm>
            <a:off x="0" y="1647000"/>
            <a:ext cx="18288000" cy="8640000"/>
          </a:xfrm>
        </p:spPr>
      </p:pic>
    </p:spTree>
    <p:extLst>
      <p:ext uri="{BB962C8B-B14F-4D97-AF65-F5344CB8AC3E}">
        <p14:creationId xmlns:p14="http://schemas.microsoft.com/office/powerpoint/2010/main" val="239180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4864C-4583-CC29-9DF4-730C90929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6482B54-9CF4-9EAB-0CED-7385EC256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0"/>
            <a:ext cx="14580000" cy="1647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Dashboard Entities</a:t>
            </a:r>
          </a:p>
        </p:txBody>
      </p:sp>
      <p:pic>
        <p:nvPicPr>
          <p:cNvPr id="5" name="Picture Placeholder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DC40AF3-674C-83C6-8151-9C93A431E92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" b="1258"/>
          <a:stretch>
            <a:fillRect/>
          </a:stretch>
        </p:blipFill>
        <p:spPr>
          <a:xfrm>
            <a:off x="647998" y="1953142"/>
            <a:ext cx="17117489" cy="8087003"/>
          </a:xfrm>
        </p:spPr>
      </p:pic>
    </p:spTree>
    <p:extLst>
      <p:ext uri="{BB962C8B-B14F-4D97-AF65-F5344CB8AC3E}">
        <p14:creationId xmlns:p14="http://schemas.microsoft.com/office/powerpoint/2010/main" val="384818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81E87-747C-6543-3BEA-28EFF842D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D324E93-984D-E97B-F8EA-1AC9A37B6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0"/>
            <a:ext cx="14580000" cy="1647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Dashboard Sample Data</a:t>
            </a:r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EBF2C1-7B83-5A92-108A-2CCA51C6FFA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3"/>
          <a:stretch>
            <a:fillRect/>
          </a:stretch>
        </p:blipFill>
        <p:spPr>
          <a:xfrm>
            <a:off x="647998" y="1647000"/>
            <a:ext cx="16992005" cy="6257718"/>
          </a:xfrm>
        </p:spPr>
      </p:pic>
    </p:spTree>
    <p:extLst>
      <p:ext uri="{BB962C8B-B14F-4D97-AF65-F5344CB8AC3E}">
        <p14:creationId xmlns:p14="http://schemas.microsoft.com/office/powerpoint/2010/main" val="293361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AE478-4911-D45A-7A84-ABA3EBD9D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7524BDD-C6F5-8DBA-E0DD-04E9C990C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List Screen</a:t>
            </a:r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148836-0D2D-E5BA-C795-DB2F2F3DC4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9" b="80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3911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CF4D9-2F87-79EA-153C-552F34C2D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0F1A088-7490-7621-ECF9-0EA7052AC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0"/>
            <a:ext cx="14580000" cy="1647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Create List From List Type</a:t>
            </a:r>
          </a:p>
        </p:txBody>
      </p:sp>
      <p:pic>
        <p:nvPicPr>
          <p:cNvPr id="6" name="Picture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A790497-41CA-ECB4-231B-C6FE0AA7039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9" b="80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0548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26619-FFFF-5302-9D68-83328BFD0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E4EABAE-EECB-BFE2-DE62-E4E7DE8DA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0"/>
            <a:ext cx="14580000" cy="1647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Create List Screen</a:t>
            </a:r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B0AC3EC-57F2-2BF4-87F3-8DD9EE81AFA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" t="8009" b="8009"/>
          <a:stretch>
            <a:fillRect/>
          </a:stretch>
        </p:blipFill>
        <p:spPr>
          <a:xfrm>
            <a:off x="647999" y="1799400"/>
            <a:ext cx="16992003" cy="8210112"/>
          </a:xfrm>
        </p:spPr>
      </p:pic>
    </p:spTree>
    <p:extLst>
      <p:ext uri="{BB962C8B-B14F-4D97-AF65-F5344CB8AC3E}">
        <p14:creationId xmlns:p14="http://schemas.microsoft.com/office/powerpoint/2010/main" val="364169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FA0E0-7C8E-06E3-284F-F1B7A6D13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94DC190-E5C8-4167-A117-EA5AB5751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0"/>
            <a:ext cx="14580000" cy="1647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Create List Sample Data</a:t>
            </a:r>
          </a:p>
        </p:txBody>
      </p:sp>
      <p:pic>
        <p:nvPicPr>
          <p:cNvPr id="6" name="Picture Placeholder 5" descr="A diagram of a computer&#10;&#10;AI-generated content may be incorrect.">
            <a:extLst>
              <a:ext uri="{FF2B5EF4-FFF2-40B4-BE49-F238E27FC236}">
                <a16:creationId xmlns:a16="http://schemas.microsoft.com/office/drawing/2014/main" id="{6540A3CE-BEED-12FC-75E0-82A3B40B3D4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28" b="97"/>
          <a:stretch>
            <a:fillRect/>
          </a:stretch>
        </p:blipFill>
        <p:spPr>
          <a:xfrm>
            <a:off x="1389943" y="1647000"/>
            <a:ext cx="15508115" cy="7850001"/>
          </a:xfrm>
        </p:spPr>
      </p:pic>
    </p:spTree>
    <p:extLst>
      <p:ext uri="{BB962C8B-B14F-4D97-AF65-F5344CB8AC3E}">
        <p14:creationId xmlns:p14="http://schemas.microsoft.com/office/powerpoint/2010/main" val="239744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75818-D265-C143-A82E-97E110C51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0C479B3-9CF2-783C-17BC-3FC2C75EE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0"/>
            <a:ext cx="14580000" cy="1647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Create List Sample Data</a:t>
            </a:r>
          </a:p>
        </p:txBody>
      </p:sp>
      <p:pic>
        <p:nvPicPr>
          <p:cNvPr id="5" name="Picture Placeholder 4" descr="A list of tasks on a sheet of paper&#10;&#10;AI-generated content may be incorrect.">
            <a:extLst>
              <a:ext uri="{FF2B5EF4-FFF2-40B4-BE49-F238E27FC236}">
                <a16:creationId xmlns:a16="http://schemas.microsoft.com/office/drawing/2014/main" id="{0B4C9DE7-8898-DE59-9B63-5288714AA6E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2"/>
          <a:stretch>
            <a:fillRect/>
          </a:stretch>
        </p:blipFill>
        <p:spPr>
          <a:xfrm>
            <a:off x="647998" y="1647001"/>
            <a:ext cx="16992005" cy="6379091"/>
          </a:xfrm>
        </p:spPr>
      </p:pic>
    </p:spTree>
    <p:extLst>
      <p:ext uri="{BB962C8B-B14F-4D97-AF65-F5344CB8AC3E}">
        <p14:creationId xmlns:p14="http://schemas.microsoft.com/office/powerpoint/2010/main" val="406957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F2766-D0DA-8CB6-F748-E2B98E4BD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0AE4D48-0173-8042-5B42-8B7703477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0"/>
            <a:ext cx="14580000" cy="1647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Create List From Template</a:t>
            </a:r>
          </a:p>
        </p:txBody>
      </p:sp>
      <p:pic>
        <p:nvPicPr>
          <p:cNvPr id="6" name="Picture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2A84C92-65C8-AE48-DEEA-242353DDFEF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18"/>
          <a:stretch>
            <a:fillRect/>
          </a:stretch>
        </p:blipFill>
        <p:spPr>
          <a:xfrm>
            <a:off x="0" y="1647000"/>
            <a:ext cx="18288000" cy="8640000"/>
          </a:xfrm>
        </p:spPr>
      </p:pic>
    </p:spTree>
    <p:extLst>
      <p:ext uri="{BB962C8B-B14F-4D97-AF65-F5344CB8AC3E}">
        <p14:creationId xmlns:p14="http://schemas.microsoft.com/office/powerpoint/2010/main" val="74291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86DA6-C8B0-C5C4-F8D5-75EA773E8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34E7FB5-540E-7BB7-2F21-809ABB327FE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14" t="14163" r="-5814" b="11567"/>
          <a:stretch>
            <a:fillRect/>
          </a:stretch>
        </p:blipFill>
        <p:spPr>
          <a:xfrm>
            <a:off x="0" y="1647450"/>
            <a:ext cx="18288000" cy="8639100"/>
          </a:xfrm>
          <a:noFill/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A16EFF65-BED0-97FB-2976-DB9AFB262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0"/>
            <a:ext cx="14580000" cy="1647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Template View &amp; Template Column</a:t>
            </a:r>
          </a:p>
        </p:txBody>
      </p:sp>
    </p:spTree>
    <p:extLst>
      <p:ext uri="{BB962C8B-B14F-4D97-AF65-F5344CB8AC3E}">
        <p14:creationId xmlns:p14="http://schemas.microsoft.com/office/powerpoint/2010/main" val="256287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818451F-DE2B-B8D1-E7DA-DF54F2094E8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3DC8AC8-3EE6-0346-C3D1-617A95A52B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bbv Software Services AG  </a:t>
            </a:r>
            <a:r>
              <a:rPr lang="en-GB"/>
              <a:t>|  </a:t>
            </a:r>
            <a:r>
              <a:rPr lang="en-CH"/>
              <a:t>Date</a:t>
            </a:r>
            <a:r>
              <a:rPr lang="en-US"/>
              <a:t>: 21/07/2025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4A268C-5455-5620-C433-3CCEA88828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dirty="0"/>
              <a:t>Ypp 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557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EFC20-957F-E597-13A6-F543A870A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9D86470-0489-106E-14C9-D4696E677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0"/>
            <a:ext cx="14580000" cy="1647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Template Entities</a:t>
            </a:r>
          </a:p>
        </p:txBody>
      </p:sp>
      <p:pic>
        <p:nvPicPr>
          <p:cNvPr id="15" name="Picture Placeholder 14" descr="A diagram of a computer&#10;&#10;AI-generated content may be incorrect.">
            <a:extLst>
              <a:ext uri="{FF2B5EF4-FFF2-40B4-BE49-F238E27FC236}">
                <a16:creationId xmlns:a16="http://schemas.microsoft.com/office/drawing/2014/main" id="{48EFA83C-8081-CC55-481B-4BB20E5AAD9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"/>
          <a:stretch>
            <a:fillRect/>
          </a:stretch>
        </p:blipFill>
        <p:spPr>
          <a:xfrm>
            <a:off x="647998" y="1647000"/>
            <a:ext cx="16992005" cy="6116118"/>
          </a:xfrm>
        </p:spPr>
      </p:pic>
    </p:spTree>
    <p:extLst>
      <p:ext uri="{BB962C8B-B14F-4D97-AF65-F5344CB8AC3E}">
        <p14:creationId xmlns:p14="http://schemas.microsoft.com/office/powerpoint/2010/main" val="367894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0EF38-376F-1BD6-5CAC-C19E1A23E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BCDE327-815A-7899-3890-2C397D9CA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0"/>
            <a:ext cx="14580000" cy="1647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List Management</a:t>
            </a:r>
          </a:p>
        </p:txBody>
      </p:sp>
      <p:pic>
        <p:nvPicPr>
          <p:cNvPr id="6" name="Picture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3945676-F6C4-7CD7-F98C-94A0F487CCC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18"/>
          <a:stretch>
            <a:fillRect/>
          </a:stretch>
        </p:blipFill>
        <p:spPr>
          <a:xfrm>
            <a:off x="647998" y="1647000"/>
            <a:ext cx="16992005" cy="8027718"/>
          </a:xfrm>
        </p:spPr>
      </p:pic>
    </p:spTree>
    <p:extLst>
      <p:ext uri="{BB962C8B-B14F-4D97-AF65-F5344CB8AC3E}">
        <p14:creationId xmlns:p14="http://schemas.microsoft.com/office/powerpoint/2010/main" val="206540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4AE94-9C99-2013-F9F0-3E2755DD8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35C2F91-A801-434C-A0DF-099E4FFF5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0"/>
            <a:ext cx="14580000" cy="1647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List Row Detail</a:t>
            </a:r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39445B-7E5C-1C02-5061-D619D35E510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" t="21596" r="2142" b="5607"/>
          <a:stretch>
            <a:fillRect/>
          </a:stretch>
        </p:blipFill>
        <p:spPr>
          <a:xfrm>
            <a:off x="648000" y="1647001"/>
            <a:ext cx="16992003" cy="7288340"/>
          </a:xfrm>
        </p:spPr>
      </p:pic>
    </p:spTree>
    <p:extLst>
      <p:ext uri="{BB962C8B-B14F-4D97-AF65-F5344CB8AC3E}">
        <p14:creationId xmlns:p14="http://schemas.microsoft.com/office/powerpoint/2010/main" val="384995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EF8A1-492E-D225-2B6B-B6D529154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F118052-DF54-D4A4-9B78-FE0346D9E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0"/>
            <a:ext cx="14580000" cy="1647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List Column</a:t>
            </a:r>
          </a:p>
        </p:txBody>
      </p:sp>
      <p:pic>
        <p:nvPicPr>
          <p:cNvPr id="11" name="Picture Placeholder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5D913B1-935B-382A-D64F-8C493FA4D37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9" b="80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7121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41D4A-5197-4EE0-99C6-D16E6E339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61D64CC-BB0C-D2E7-5CB6-549EA6FE5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0"/>
            <a:ext cx="14580000" cy="1647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List Entities</a:t>
            </a:r>
          </a:p>
        </p:txBody>
      </p:sp>
      <p:pic>
        <p:nvPicPr>
          <p:cNvPr id="10" name="Picture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C77D46F-883A-4E43-C570-DBE431B0FE4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44"/>
          <a:stretch>
            <a:fillRect/>
          </a:stretch>
        </p:blipFill>
        <p:spPr>
          <a:xfrm>
            <a:off x="647999" y="1647002"/>
            <a:ext cx="16878003" cy="6135363"/>
          </a:xfrm>
        </p:spPr>
      </p:pic>
    </p:spTree>
    <p:extLst>
      <p:ext uri="{BB962C8B-B14F-4D97-AF65-F5344CB8AC3E}">
        <p14:creationId xmlns:p14="http://schemas.microsoft.com/office/powerpoint/2010/main" val="221947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E733E-D767-3AC2-04A7-69E5FD974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8FFE9C9-9C71-D595-387F-F8C47AC84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0"/>
            <a:ext cx="14580000" cy="1647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List Column Setting</a:t>
            </a:r>
          </a:p>
        </p:txBody>
      </p:sp>
      <p:pic>
        <p:nvPicPr>
          <p:cNvPr id="11" name="Picture Placeholder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973A998-350F-4FF5-0F36-2B884A7F75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9" b="80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8590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651FE-27B2-BD9A-75FF-96FAB6CC5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045AC86-4383-E46B-9025-7140C3927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0"/>
            <a:ext cx="14580000" cy="1647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List Column Setting Entities</a:t>
            </a:r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0B1A061-7F46-8518-F702-6C65407587B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-184" b="566"/>
          <a:stretch>
            <a:fillRect/>
          </a:stretch>
        </p:blipFill>
        <p:spPr>
          <a:xfrm>
            <a:off x="647998" y="1647000"/>
            <a:ext cx="16992005" cy="6985947"/>
          </a:xfrm>
        </p:spPr>
      </p:pic>
    </p:spTree>
    <p:extLst>
      <p:ext uri="{BB962C8B-B14F-4D97-AF65-F5344CB8AC3E}">
        <p14:creationId xmlns:p14="http://schemas.microsoft.com/office/powerpoint/2010/main" val="167307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ABCF3-8133-6283-0B32-0AA491A00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5D024FB-41DA-AF68-5E05-C4A9625A4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0"/>
            <a:ext cx="14580000" cy="1647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List View</a:t>
            </a:r>
          </a:p>
        </p:txBody>
      </p:sp>
      <p:pic>
        <p:nvPicPr>
          <p:cNvPr id="15" name="Picture Placeholder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1F1F8A1-2CF5-CB8C-F068-4B27AAB82B8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7" r="180"/>
          <a:stretch>
            <a:fillRect/>
          </a:stretch>
        </p:blipFill>
        <p:spPr>
          <a:xfrm>
            <a:off x="3069772" y="1647000"/>
            <a:ext cx="12148457" cy="8640000"/>
          </a:xfrm>
        </p:spPr>
      </p:pic>
    </p:spTree>
    <p:extLst>
      <p:ext uri="{BB962C8B-B14F-4D97-AF65-F5344CB8AC3E}">
        <p14:creationId xmlns:p14="http://schemas.microsoft.com/office/powerpoint/2010/main" val="326504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A687D-585A-D598-01E2-2F6EFA9F7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D5A7C6D-E99A-546E-A5A6-394C7A2EB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0"/>
            <a:ext cx="14580000" cy="1647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List View Entities</a:t>
            </a:r>
          </a:p>
        </p:txBody>
      </p:sp>
      <p:pic>
        <p:nvPicPr>
          <p:cNvPr id="5" name="Picture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730F6A0-CE23-0619-E321-B7F040286C1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-130"/>
          <a:stretch>
            <a:fillRect/>
          </a:stretch>
        </p:blipFill>
        <p:spPr>
          <a:xfrm>
            <a:off x="647998" y="1647002"/>
            <a:ext cx="16986860" cy="7186056"/>
          </a:xfrm>
        </p:spPr>
      </p:pic>
    </p:spTree>
    <p:extLst>
      <p:ext uri="{BB962C8B-B14F-4D97-AF65-F5344CB8AC3E}">
        <p14:creationId xmlns:p14="http://schemas.microsoft.com/office/powerpoint/2010/main" val="98399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2E945-4E22-B789-684A-201150198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8AAD71D-C359-19F2-4466-45BA7C207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0"/>
            <a:ext cx="14580000" cy="1647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List View Sample Data</a:t>
            </a:r>
          </a:p>
        </p:txBody>
      </p:sp>
      <p:pic>
        <p:nvPicPr>
          <p:cNvPr id="4" name="Picture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AD55256-DB90-15B6-29C3-00DA194F69F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17"/>
          <a:stretch>
            <a:fillRect/>
          </a:stretch>
        </p:blipFill>
        <p:spPr>
          <a:xfrm>
            <a:off x="647998" y="1647000"/>
            <a:ext cx="16992005" cy="5286747"/>
          </a:xfrm>
        </p:spPr>
      </p:pic>
    </p:spTree>
    <p:extLst>
      <p:ext uri="{BB962C8B-B14F-4D97-AF65-F5344CB8AC3E}">
        <p14:creationId xmlns:p14="http://schemas.microsoft.com/office/powerpoint/2010/main" val="417785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BBE1C08-AA88-72BB-AF71-C57753F3F38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BBE1C08-AA88-72BB-AF71-C57753F3F3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B458723-F8F0-9DEE-EB70-04F588D700D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t="26389" b="26389"/>
          <a:stretch/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02ED5A7-572B-82DF-E867-D87AF7CFD7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bbv Software Services AG  |  </a:t>
            </a:r>
            <a:r>
              <a:rPr lang="en-CH"/>
              <a:t>Date</a:t>
            </a:r>
            <a:r>
              <a:rPr lang="en-US"/>
              <a:t>: 21/07/2025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A50645-4898-AAC6-F648-5D00E1663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/>
              <a:t>Presentation on MS Lists Functionalities</a:t>
            </a:r>
            <a:endParaRPr lang="en-GB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76990F-B249-6611-0800-1DA433F97A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C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C3FBF0-6FE4-4ED5-97F7-BC43A1D2912A}"/>
              </a:ext>
            </a:extLst>
          </p:cNvPr>
          <p:cNvGrpSpPr/>
          <p:nvPr/>
        </p:nvGrpSpPr>
        <p:grpSpPr>
          <a:xfrm>
            <a:off x="14393747" y="3520299"/>
            <a:ext cx="2604509" cy="789402"/>
            <a:chOff x="8343600" y="2412129"/>
            <a:chExt cx="2315118" cy="701691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0A1A25B-D699-C973-F9E8-41E61746C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43600" y="2412129"/>
              <a:ext cx="1954171" cy="3600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80F7C00-B899-BC79-5218-8DD951C055F2}"/>
                </a:ext>
              </a:extLst>
            </p:cNvPr>
            <p:cNvGrpSpPr/>
            <p:nvPr/>
          </p:nvGrpSpPr>
          <p:grpSpPr>
            <a:xfrm>
              <a:off x="8343600" y="2915820"/>
              <a:ext cx="2315118" cy="198000"/>
              <a:chOff x="8343600" y="2903749"/>
              <a:chExt cx="2315118" cy="198000"/>
            </a:xfrm>
          </p:grpSpPr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88E55AF8-2654-F41B-C4A1-D490B9B58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124668" y="2914533"/>
                <a:ext cx="1534050" cy="180000"/>
              </a:xfrm>
              <a:prstGeom prst="rect">
                <a:avLst/>
              </a:prstGeom>
            </p:spPr>
          </p:pic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57BBDFB2-E80D-449C-2D7B-F4BAB3531D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343600" y="2903749"/>
                <a:ext cx="565068" cy="19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8571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D3D6D-3269-CDC4-C6FE-1DF37517E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BD31A76-AF79-E867-F1D8-269AF3EBA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0"/>
            <a:ext cx="14580000" cy="1647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Manage Access</a:t>
            </a:r>
          </a:p>
        </p:txBody>
      </p:sp>
      <p:pic>
        <p:nvPicPr>
          <p:cNvPr id="6" name="Picture Placeholder 5" descr="A screenshot of a chat&#10;&#10;AI-generated content may be incorrect.">
            <a:extLst>
              <a:ext uri="{FF2B5EF4-FFF2-40B4-BE49-F238E27FC236}">
                <a16:creationId xmlns:a16="http://schemas.microsoft.com/office/drawing/2014/main" id="{A6299011-E8CA-ECA8-EC51-11439714D8B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9" b="80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7918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74176-F051-EECB-CA50-D6E847FEB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D8F9AC3-DDC2-5E69-44D4-2103D2376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0"/>
            <a:ext cx="14580000" cy="1647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Manage Access</a:t>
            </a:r>
          </a:p>
        </p:txBody>
      </p:sp>
      <p:pic>
        <p:nvPicPr>
          <p:cNvPr id="4" name="Picture Placeholder 3" descr="A screenshot of a chat&#10;&#10;AI-generated content may be incorrect.">
            <a:extLst>
              <a:ext uri="{FF2B5EF4-FFF2-40B4-BE49-F238E27FC236}">
                <a16:creationId xmlns:a16="http://schemas.microsoft.com/office/drawing/2014/main" id="{A2D34B8B-3887-EBFA-4D46-8D706754969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9" b="80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9869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46274-33D8-1813-1409-C7BB76175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F0FAEAA-EE44-CEEB-4EF5-CF4A3D024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0"/>
            <a:ext cx="14580000" cy="1647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Manage Access Entities</a:t>
            </a:r>
          </a:p>
        </p:txBody>
      </p:sp>
      <p:pic>
        <p:nvPicPr>
          <p:cNvPr id="5" name="Picture Placeholder 4" descr="A diagram of a data flow&#10;&#10;AI-generated content may be incorrect.">
            <a:extLst>
              <a:ext uri="{FF2B5EF4-FFF2-40B4-BE49-F238E27FC236}">
                <a16:creationId xmlns:a16="http://schemas.microsoft.com/office/drawing/2014/main" id="{18C207E9-9D6E-DD67-DB19-1515B410C52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" r="205"/>
          <a:stretch>
            <a:fillRect/>
          </a:stretch>
        </p:blipFill>
        <p:spPr>
          <a:xfrm>
            <a:off x="2810024" y="1647000"/>
            <a:ext cx="12667952" cy="7865112"/>
          </a:xfrm>
        </p:spPr>
      </p:pic>
    </p:spTree>
    <p:extLst>
      <p:ext uri="{BB962C8B-B14F-4D97-AF65-F5344CB8AC3E}">
        <p14:creationId xmlns:p14="http://schemas.microsoft.com/office/powerpoint/2010/main" val="411910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FD0C0-BBE2-736B-6DB9-EEBA4825C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0661A88-CE61-8704-DE90-3646700B9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0"/>
            <a:ext cx="14580000" cy="1647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Manage Access Sample Data</a:t>
            </a:r>
          </a:p>
        </p:txBody>
      </p:sp>
      <p:pic>
        <p:nvPicPr>
          <p:cNvPr id="4" name="Picture Placeholder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94C8C31-6CE5-9517-A2A5-6AE0FA29DC6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16"/>
          <a:stretch>
            <a:fillRect/>
          </a:stretch>
        </p:blipFill>
        <p:spPr>
          <a:xfrm>
            <a:off x="647999" y="1647002"/>
            <a:ext cx="17030403" cy="5217597"/>
          </a:xfrm>
        </p:spPr>
      </p:pic>
    </p:spTree>
    <p:extLst>
      <p:ext uri="{BB962C8B-B14F-4D97-AF65-F5344CB8AC3E}">
        <p14:creationId xmlns:p14="http://schemas.microsoft.com/office/powerpoint/2010/main" val="302408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8F2D4-EE8F-6712-04E7-235CC71B0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63DFA8A-0AB8-71E6-C1B2-00CA52152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0"/>
            <a:ext cx="14580000" cy="1647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Trash</a:t>
            </a:r>
          </a:p>
        </p:txBody>
      </p:sp>
      <p:pic>
        <p:nvPicPr>
          <p:cNvPr id="6" name="Picture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231B2A2-9EEE-B83A-77AB-6E4855A2F87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09" b="9"/>
          <a:stretch>
            <a:fillRect/>
          </a:stretch>
        </p:blipFill>
        <p:spPr>
          <a:xfrm>
            <a:off x="647998" y="1647000"/>
            <a:ext cx="16992005" cy="8027718"/>
          </a:xfrm>
        </p:spPr>
      </p:pic>
    </p:spTree>
    <p:extLst>
      <p:ext uri="{BB962C8B-B14F-4D97-AF65-F5344CB8AC3E}">
        <p14:creationId xmlns:p14="http://schemas.microsoft.com/office/powerpoint/2010/main" val="33464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03306-D96C-F23E-D98C-D03D10535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3EF90ED-AEED-A160-1BCE-A3CD84AD9E2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383" y="2382"/>
          <a:ext cx="1841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3EF90ED-AEED-A160-1BCE-A3CD84AD9E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83" y="2382"/>
                        <a:ext cx="1841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9AC88A2-8CBC-9629-9F61-1ECA954DFDD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28F7F58-5182-D291-B326-EF091C452E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01324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46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D83385-DD69-B7BD-E2B6-0A242990CC3A}"/>
              </a:ext>
            </a:extLst>
          </p:cNvPr>
          <p:cNvSpPr/>
          <p:nvPr/>
        </p:nvSpPr>
        <p:spPr>
          <a:xfrm>
            <a:off x="647998" y="1647825"/>
            <a:ext cx="16994684" cy="799385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71600">
              <a:spcAft>
                <a:spcPts val="900"/>
              </a:spcAft>
            </a:pPr>
            <a:endParaRPr lang="en-GB" sz="27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CC62CD-ACBD-AFB8-0A0A-39B03DAA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bbv template EN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E9EDA6E7-CE36-4AD9-EDBC-9B63C56CC212}"/>
              </a:ext>
            </a:extLst>
          </p:cNvPr>
          <p:cNvSpPr txBox="1">
            <a:spLocks/>
          </p:cNvSpPr>
          <p:nvPr/>
        </p:nvSpPr>
        <p:spPr>
          <a:xfrm>
            <a:off x="1296000" y="6369243"/>
            <a:ext cx="15703200" cy="22159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371600"/>
            <a:r>
              <a:rPr lang="en-GB" sz="7200">
                <a:solidFill>
                  <a:srgbClr val="333333"/>
                </a:solidFill>
                <a:latin typeface="Arial"/>
              </a:rPr>
              <a:t>Style guide</a:t>
            </a:r>
          </a:p>
        </p:txBody>
      </p:sp>
    </p:spTree>
    <p:extLst>
      <p:ext uri="{BB962C8B-B14F-4D97-AF65-F5344CB8AC3E}">
        <p14:creationId xmlns:p14="http://schemas.microsoft.com/office/powerpoint/2010/main" val="92943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45C9D08D-C681-621B-6D02-D7C86EB2F5F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383" y="2382"/>
          <a:ext cx="1841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45C9D08D-C681-621B-6D02-D7C86EB2F5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83" y="2382"/>
                        <a:ext cx="1841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21FF8F91-8C3E-7BFB-9163-B0E6EABC4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noProof="0" dirty="0"/>
              <a:t>Working area</a:t>
            </a:r>
            <a:r>
              <a:rPr lang="en-GB" noProof="0"/>
              <a:t>, </a:t>
            </a:r>
            <a:r>
              <a:rPr lang="en-GB"/>
              <a:t>g</a:t>
            </a:r>
            <a:r>
              <a:rPr lang="en-GB" noProof="0"/>
              <a:t>uides &amp; ruler</a:t>
            </a:r>
            <a:endParaRPr lang="en-GB" noProof="0" dirty="0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A859A658-FA2C-441F-9AC0-F0763B21CF9F}"/>
              </a:ext>
            </a:extLst>
          </p:cNvPr>
          <p:cNvSpPr txBox="1">
            <a:spLocks/>
          </p:cNvSpPr>
          <p:nvPr/>
        </p:nvSpPr>
        <p:spPr>
          <a:xfrm>
            <a:off x="642939" y="2295000"/>
            <a:ext cx="3475449" cy="7346682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216000" tIns="216000" rIns="144000" bIns="288000" rtlCol="0" anchor="t" anchorCtr="0">
            <a:noAutofit/>
          </a:bodyPr>
          <a:lstStyle>
            <a:lvl1pPr marL="269081" indent="-269081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tx2"/>
              </a:buClr>
              <a:buFont typeface="Arial" panose="020B0604020202020204" pitchFamily="34" charset="0"/>
              <a:buChar char="&gt;"/>
              <a:defRPr sz="1050" kern="6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972" indent="-267891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&gt;"/>
              <a:defRPr sz="1050" kern="6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0272" indent="-27027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SzPct val="150000"/>
              <a:buFontTx/>
              <a:buBlip>
                <a:blip r:embed="rId6"/>
              </a:buBlip>
              <a:defRPr sz="1050" kern="6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050" kern="600" spc="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050" b="1" kern="600" cap="none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050" kern="600" spc="3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defTabSz="1371566">
              <a:spcAft>
                <a:spcPts val="2400"/>
              </a:spcAft>
            </a:pPr>
            <a:r>
              <a:rPr lang="en-GB" sz="3200" b="1" kern="1200" spc="60">
                <a:solidFill>
                  <a:srgbClr val="FFFFFF"/>
                </a:solidFill>
                <a:latin typeface="Arial"/>
                <a:cs typeface="Arial" panose="020B0604020202020204" pitchFamily="34" charset="0"/>
              </a:rPr>
              <a:t>Working area</a:t>
            </a:r>
          </a:p>
          <a:p>
            <a:pPr lvl="3" defTabSz="1371566">
              <a:spcAft>
                <a:spcPts val="2400"/>
              </a:spcAft>
            </a:pPr>
            <a:r>
              <a:rPr lang="en-GB" sz="2400" spc="0">
                <a:solidFill>
                  <a:srgbClr val="FFFFFF"/>
                </a:solidFill>
                <a:latin typeface="Arial"/>
                <a:cs typeface="Arial" panose="020B0604020202020204" pitchFamily="34" charset="0"/>
              </a:rPr>
              <a:t>Depending </a:t>
            </a:r>
            <a:r>
              <a:rPr lang="en-GB" sz="2400" spc="0" dirty="0">
                <a:solidFill>
                  <a:srgbClr val="FFFFFF"/>
                </a:solidFill>
                <a:latin typeface="Arial"/>
                <a:cs typeface="Arial" panose="020B0604020202020204" pitchFamily="34" charset="0"/>
              </a:rPr>
              <a:t>on the slide, a single-column layout, a 2-column or </a:t>
            </a:r>
            <a:r>
              <a:rPr lang="en-GB" sz="2400" spc="0">
                <a:solidFill>
                  <a:srgbClr val="FFFFFF"/>
                </a:solidFill>
                <a:latin typeface="Arial"/>
                <a:cs typeface="Arial" panose="020B0604020202020204" pitchFamily="34" charset="0"/>
              </a:rPr>
              <a:t>3-column layout </a:t>
            </a:r>
            <a:r>
              <a:rPr lang="en-GB" sz="2400" spc="0" dirty="0">
                <a:solidFill>
                  <a:srgbClr val="FFFFFF"/>
                </a:solidFill>
                <a:latin typeface="Arial"/>
                <a:cs typeface="Arial" panose="020B0604020202020204" pitchFamily="34" charset="0"/>
              </a:rPr>
              <a:t>is </a:t>
            </a:r>
            <a:r>
              <a:rPr lang="en-GB" sz="2400" spc="0">
                <a:solidFill>
                  <a:srgbClr val="FFFFFF"/>
                </a:solidFill>
                <a:latin typeface="Arial"/>
                <a:cs typeface="Arial" panose="020B0604020202020204" pitchFamily="34" charset="0"/>
              </a:rPr>
              <a:t>used.</a:t>
            </a:r>
          </a:p>
          <a:p>
            <a:pPr lvl="3" defTabSz="1371566">
              <a:spcAft>
                <a:spcPts val="2400"/>
              </a:spcAft>
            </a:pPr>
            <a:r>
              <a:rPr lang="en-GB" sz="2400" spc="0">
                <a:solidFill>
                  <a:srgbClr val="FFFFFF"/>
                </a:solidFill>
                <a:latin typeface="Arial"/>
                <a:cs typeface="Arial" panose="020B0604020202020204" pitchFamily="34" charset="0"/>
              </a:rPr>
              <a:t>Display </a:t>
            </a:r>
            <a:r>
              <a:rPr lang="en-GB" sz="2400" spc="0" dirty="0">
                <a:solidFill>
                  <a:srgbClr val="FFFFFF"/>
                </a:solidFill>
                <a:latin typeface="Arial"/>
                <a:cs typeface="Arial" panose="020B0604020202020204" pitchFamily="34" charset="0"/>
              </a:rPr>
              <a:t>the ruler </a:t>
            </a:r>
            <a:r>
              <a:rPr lang="en-GB" sz="2400" spc="0">
                <a:solidFill>
                  <a:srgbClr val="FFFFFF"/>
                </a:solidFill>
                <a:latin typeface="Arial"/>
                <a:cs typeface="Arial" panose="020B0604020202020204" pitchFamily="34" charset="0"/>
              </a:rPr>
              <a:t>and guides in the «View» tab.</a:t>
            </a:r>
            <a:endParaRPr lang="en-GB" sz="2400" spc="0" dirty="0">
              <a:solidFill>
                <a:srgbClr val="FFFFFF"/>
              </a:solidFill>
              <a:latin typeface="Arial"/>
              <a:cs typeface="Arial" panose="020B060402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B0714-12EE-D97E-695E-BE2966E5ABE5}"/>
              </a:ext>
            </a:extLst>
          </p:cNvPr>
          <p:cNvGrpSpPr/>
          <p:nvPr/>
        </p:nvGrpSpPr>
        <p:grpSpPr>
          <a:xfrm>
            <a:off x="4672266" y="6179597"/>
            <a:ext cx="6005295" cy="3328331"/>
            <a:chOff x="3114844" y="4107426"/>
            <a:chExt cx="4003530" cy="221888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3A2537B-5236-BFB7-524B-3DD23CA1D74E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4845" y="4107426"/>
              <a:ext cx="4003529" cy="2218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4000"/>
                </a:prstClr>
              </a:outerShdw>
            </a:effectLst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C549111-AD4A-25EE-FEA6-1D3C1F65BD7A}"/>
                </a:ext>
              </a:extLst>
            </p:cNvPr>
            <p:cNvGrpSpPr/>
            <p:nvPr/>
          </p:nvGrpSpPr>
          <p:grpSpPr>
            <a:xfrm>
              <a:off x="3114844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F1C3658-97D3-6C00-6DC2-87EDE705B797}"/>
                  </a:ext>
                </a:extLst>
              </p:cNvPr>
              <p:cNvCxnSpPr/>
              <p:nvPr/>
            </p:nvCxnSpPr>
            <p:spPr>
              <a:xfrm flipH="1">
                <a:off x="541598" y="3710609"/>
                <a:ext cx="3614791" cy="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3821C4F-C692-C769-6EE4-AD9813E0348E}"/>
                  </a:ext>
                </a:extLst>
              </p:cNvPr>
              <p:cNvCxnSpPr/>
              <p:nvPr/>
            </p:nvCxnSpPr>
            <p:spPr>
              <a:xfrm flipH="1">
                <a:off x="541598" y="5314122"/>
                <a:ext cx="3614791" cy="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2240FAE6-6894-6C69-99D2-BDAC4339C6F3}"/>
                  </a:ext>
                </a:extLst>
              </p:cNvPr>
              <p:cNvCxnSpPr/>
              <p:nvPr/>
            </p:nvCxnSpPr>
            <p:spPr>
              <a:xfrm flipH="1">
                <a:off x="541598" y="3829879"/>
                <a:ext cx="3614791" cy="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86DBA0B-E746-CAE6-975E-43D1E6235A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868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F2D66D57-D844-B480-F979-237BC7823C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40172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7062FD7F-DADE-BEC2-CD6B-ED07736397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8128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E5E1F5C-E147-8C16-63FD-670A0D26408C}"/>
              </a:ext>
            </a:extLst>
          </p:cNvPr>
          <p:cNvGrpSpPr/>
          <p:nvPr/>
        </p:nvGrpSpPr>
        <p:grpSpPr>
          <a:xfrm>
            <a:off x="11637387" y="6161139"/>
            <a:ext cx="6005295" cy="3346788"/>
            <a:chOff x="7758258" y="4107426"/>
            <a:chExt cx="4003530" cy="223119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4EB346B-274E-5F9D-8604-2205CD31C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70071" y="4107426"/>
              <a:ext cx="3966563" cy="2231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4000"/>
                </a:prstClr>
              </a:outerShdw>
            </a:effec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C0BD55B-7C6D-BB9B-5A38-A4296BBB37DC}"/>
                </a:ext>
              </a:extLst>
            </p:cNvPr>
            <p:cNvGrpSpPr/>
            <p:nvPr/>
          </p:nvGrpSpPr>
          <p:grpSpPr>
            <a:xfrm>
              <a:off x="7758258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CD61FFEA-F3D5-1807-0602-F9F910FB12AE}"/>
                  </a:ext>
                </a:extLst>
              </p:cNvPr>
              <p:cNvCxnSpPr/>
              <p:nvPr/>
            </p:nvCxnSpPr>
            <p:spPr>
              <a:xfrm flipH="1">
                <a:off x="541598" y="3710609"/>
                <a:ext cx="3614791" cy="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CF7231E-26CA-B590-5767-023691840C6D}"/>
                  </a:ext>
                </a:extLst>
              </p:cNvPr>
              <p:cNvCxnSpPr/>
              <p:nvPr/>
            </p:nvCxnSpPr>
            <p:spPr>
              <a:xfrm flipH="1">
                <a:off x="541598" y="5314122"/>
                <a:ext cx="3614791" cy="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365974E-EBB9-DAC7-C321-409C3A45B35B}"/>
                  </a:ext>
                </a:extLst>
              </p:cNvPr>
              <p:cNvCxnSpPr/>
              <p:nvPr/>
            </p:nvCxnSpPr>
            <p:spPr>
              <a:xfrm flipH="1">
                <a:off x="541598" y="3829879"/>
                <a:ext cx="3614791" cy="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1F6BEA7-3B6E-D548-FF6A-DBB5B30598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868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04D7ED54-7F91-5F11-03C3-C75492403F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40172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92ABAD1-3281-E374-C681-8A6448CCE9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14045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589A4CA-E388-F4FA-481A-2E910C5909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69463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5080682-2C00-78A6-D1AA-AEC9A8A74F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75078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BA9BEFB6-752E-7370-27FD-8C26383E19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43261" y="3398103"/>
                <a:ext cx="0" cy="2030400"/>
              </a:xfrm>
              <a:prstGeom prst="line">
                <a:avLst/>
              </a:prstGeom>
              <a:ln w="22225">
                <a:solidFill>
                  <a:srgbClr val="6697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EB26F25-DCAD-B756-ABB6-72F3DFC98C38}"/>
              </a:ext>
            </a:extLst>
          </p:cNvPr>
          <p:cNvGrpSpPr/>
          <p:nvPr/>
        </p:nvGrpSpPr>
        <p:grpSpPr>
          <a:xfrm>
            <a:off x="7643331" y="3236120"/>
            <a:ext cx="6912000" cy="2106000"/>
            <a:chOff x="5778424" y="2265151"/>
            <a:chExt cx="4608000" cy="1404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F54B766-9C28-2E6D-19EE-02A2A80C12A8}"/>
                </a:ext>
              </a:extLst>
            </p:cNvPr>
            <p:cNvSpPr/>
            <p:nvPr/>
          </p:nvSpPr>
          <p:spPr>
            <a:xfrm>
              <a:off x="5778424" y="2265151"/>
              <a:ext cx="4608000" cy="140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371600">
                <a:spcAft>
                  <a:spcPts val="900"/>
                </a:spcAft>
              </a:pPr>
              <a:endParaRPr lang="en-GB" sz="2700" dirty="0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BB7C30-08ED-50E3-7360-901FFA152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10997" y="2391151"/>
              <a:ext cx="4342855" cy="1152000"/>
            </a:xfrm>
            <a:prstGeom prst="rect">
              <a:avLst/>
            </a:prstGeom>
          </p:spPr>
        </p:pic>
        <p:sp>
          <p:nvSpPr>
            <p:cNvPr id="37" name="Rechteck 39">
              <a:extLst>
                <a:ext uri="{FF2B5EF4-FFF2-40B4-BE49-F238E27FC236}">
                  <a16:creationId xmlns:a16="http://schemas.microsoft.com/office/drawing/2014/main" id="{B151FE23-F8EB-4345-9784-8F88742DF4F8}"/>
                </a:ext>
              </a:extLst>
            </p:cNvPr>
            <p:cNvSpPr/>
            <p:nvPr/>
          </p:nvSpPr>
          <p:spPr>
            <a:xfrm>
              <a:off x="9288585" y="2416151"/>
              <a:ext cx="467530" cy="303877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1371566">
                <a:defRPr/>
              </a:pPr>
              <a:endParaRPr lang="en-GB" dirty="0">
                <a:solidFill>
                  <a:prstClr val="black"/>
                </a:solidFill>
                <a:latin typeface="Arial"/>
                <a:cs typeface="Arial" panose="020B0604020202020204" pitchFamily="34" charset="0"/>
              </a:endParaRPr>
            </a:p>
          </p:txBody>
        </p:sp>
        <p:sp>
          <p:nvSpPr>
            <p:cNvPr id="21" name="Rechteck 38">
              <a:extLst>
                <a:ext uri="{FF2B5EF4-FFF2-40B4-BE49-F238E27FC236}">
                  <a16:creationId xmlns:a16="http://schemas.microsoft.com/office/drawing/2014/main" id="{622FA0D9-AA97-D2D3-0906-B31FB1D2BC0C}"/>
                </a:ext>
              </a:extLst>
            </p:cNvPr>
            <p:cNvSpPr/>
            <p:nvPr/>
          </p:nvSpPr>
          <p:spPr>
            <a:xfrm>
              <a:off x="6252738" y="2692301"/>
              <a:ext cx="540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1371566">
                <a:defRPr/>
              </a:pPr>
              <a:endParaRPr lang="en-GB" dirty="0">
                <a:solidFill>
                  <a:prstClr val="black"/>
                </a:solidFill>
                <a:latin typeface="Arial"/>
                <a:cs typeface="Arial" panose="020B0604020202020204" pitchFamily="34" charset="0"/>
              </a:endParaRPr>
            </a:p>
          </p:txBody>
        </p:sp>
        <p:sp>
          <p:nvSpPr>
            <p:cNvPr id="18" name="Rechteck 38">
              <a:extLst>
                <a:ext uri="{FF2B5EF4-FFF2-40B4-BE49-F238E27FC236}">
                  <a16:creationId xmlns:a16="http://schemas.microsoft.com/office/drawing/2014/main" id="{663C73C9-21C2-3246-C3C8-54C015D2FCC1}"/>
                </a:ext>
              </a:extLst>
            </p:cNvPr>
            <p:cNvSpPr/>
            <p:nvPr/>
          </p:nvSpPr>
          <p:spPr>
            <a:xfrm>
              <a:off x="6252738" y="3109001"/>
              <a:ext cx="612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>
              <a:solidFill>
                <a:srgbClr val="F39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1371566">
                <a:defRPr/>
              </a:pPr>
              <a:endParaRPr lang="en-GB" dirty="0">
                <a:solidFill>
                  <a:prstClr val="black"/>
                </a:solidFill>
                <a:latin typeface="Arial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254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A5D1D3E-5F5F-6A74-49D1-7A46D472815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383" y="2382"/>
          <a:ext cx="1841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A5D1D3E-5F5F-6A74-49D1-7A46D47281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83" y="2382"/>
                        <a:ext cx="1841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112ACD15-79D2-1E7F-AC15-4CCE7313B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0"/>
            <a:ext cx="15214854" cy="1647000"/>
          </a:xfrm>
        </p:spPr>
        <p:txBody>
          <a:bodyPr vert="horz"/>
          <a:lstStyle/>
          <a:p>
            <a:r>
              <a:rPr lang="en-GB">
                <a:cs typeface="Arial" panose="020B0604020202020204" pitchFamily="34" charset="0"/>
              </a:rPr>
              <a:t>bbv colour theme</a:t>
            </a:r>
          </a:p>
        </p:txBody>
      </p:sp>
      <p:cxnSp>
        <p:nvCxnSpPr>
          <p:cNvPr id="24" name="Straight Connector 26">
            <a:extLst>
              <a:ext uri="{FF2B5EF4-FFF2-40B4-BE49-F238E27FC236}">
                <a16:creationId xmlns:a16="http://schemas.microsoft.com/office/drawing/2014/main" id="{3502B8B4-5563-855A-290D-8B551332CFF4}"/>
              </a:ext>
            </a:extLst>
          </p:cNvPr>
          <p:cNvCxnSpPr>
            <a:cxnSpLocks/>
          </p:cNvCxnSpPr>
          <p:nvPr/>
        </p:nvCxnSpPr>
        <p:spPr>
          <a:xfrm>
            <a:off x="6685143" y="3259545"/>
            <a:ext cx="0" cy="6382137"/>
          </a:xfrm>
          <a:prstGeom prst="line">
            <a:avLst/>
          </a:prstGeom>
          <a:ln w="63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51070854-6963-DEFB-F539-1E959A27C1EE}"/>
              </a:ext>
            </a:extLst>
          </p:cNvPr>
          <p:cNvSpPr txBox="1">
            <a:spLocks/>
          </p:cNvSpPr>
          <p:nvPr/>
        </p:nvSpPr>
        <p:spPr>
          <a:xfrm>
            <a:off x="9750194" y="4827911"/>
            <a:ext cx="2001929" cy="646331"/>
          </a:xfrm>
          <a:prstGeom prst="rect">
            <a:avLst/>
          </a:prstGeom>
          <a:noFill/>
        </p:spPr>
        <p:txBody>
          <a:bodyPr lIns="0" tIns="0" rIns="0" bIns="0" anchor="b">
            <a:spAutoFit/>
          </a:bodyPr>
          <a:lstStyle>
            <a:defPPr>
              <a:defRPr lang="de-DE"/>
            </a:defPPr>
            <a:lvl1pPr indent="0" algn="ctr" defTabSz="68580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00">
                <a:solidFill>
                  <a:schemeClr val="accent2"/>
                </a:solidFill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defTabSz="1371566">
              <a:spcBef>
                <a:spcPts val="1500"/>
              </a:spcBef>
              <a:defRPr/>
            </a:pPr>
            <a:r>
              <a:rPr lang="en-GB" sz="2100">
                <a:solidFill>
                  <a:srgbClr val="333333"/>
                </a:solidFill>
                <a:latin typeface="Arial"/>
                <a:sym typeface="Arial" panose="020B0604020202020204" pitchFamily="34" charset="0"/>
              </a:rPr>
              <a:t>Main </a:t>
            </a:r>
            <a:br>
              <a:rPr lang="en-GB" sz="2100">
                <a:solidFill>
                  <a:srgbClr val="333333"/>
                </a:solidFill>
                <a:latin typeface="Arial"/>
                <a:sym typeface="Arial" panose="020B0604020202020204" pitchFamily="34" charset="0"/>
              </a:rPr>
            </a:br>
            <a:r>
              <a:rPr lang="en-GB" sz="2100">
                <a:solidFill>
                  <a:srgbClr val="333333"/>
                </a:solidFill>
                <a:latin typeface="Arial"/>
                <a:sym typeface="Arial" panose="020B0604020202020204" pitchFamily="34" charset="0"/>
              </a:rPr>
              <a:t>accent</a:t>
            </a:r>
          </a:p>
        </p:txBody>
      </p:sp>
      <p:sp>
        <p:nvSpPr>
          <p:cNvPr id="37" name="Rectangle 10">
            <a:extLst>
              <a:ext uri="{FF2B5EF4-FFF2-40B4-BE49-F238E27FC236}">
                <a16:creationId xmlns:a16="http://schemas.microsoft.com/office/drawing/2014/main" id="{BF297A7F-6349-4515-A106-11D80EA77376}"/>
              </a:ext>
            </a:extLst>
          </p:cNvPr>
          <p:cNvSpPr/>
          <p:nvPr/>
        </p:nvSpPr>
        <p:spPr>
          <a:xfrm>
            <a:off x="10309237" y="3259546"/>
            <a:ext cx="904160" cy="8188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5">
              <a:defRPr/>
            </a:pPr>
            <a:endParaRPr lang="en-GB" sz="1601">
              <a:solidFill>
                <a:srgbClr val="FFFFFF"/>
              </a:solidFill>
              <a:latin typeface="Arial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8" name="Rectangle 11">
            <a:extLst>
              <a:ext uri="{FF2B5EF4-FFF2-40B4-BE49-F238E27FC236}">
                <a16:creationId xmlns:a16="http://schemas.microsoft.com/office/drawing/2014/main" id="{542073DE-1986-A9FF-D88E-7B72D00769F0}"/>
              </a:ext>
            </a:extLst>
          </p:cNvPr>
          <p:cNvSpPr>
            <a:spLocks/>
          </p:cNvSpPr>
          <p:nvPr/>
        </p:nvSpPr>
        <p:spPr>
          <a:xfrm>
            <a:off x="13532507" y="3259546"/>
            <a:ext cx="904160" cy="8188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5">
              <a:defRPr/>
            </a:pPr>
            <a:endParaRPr lang="en-GB" sz="1601">
              <a:solidFill>
                <a:prstClr val="white"/>
              </a:solidFill>
              <a:latin typeface="Arial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9" name="Rectangle 12">
            <a:extLst>
              <a:ext uri="{FF2B5EF4-FFF2-40B4-BE49-F238E27FC236}">
                <a16:creationId xmlns:a16="http://schemas.microsoft.com/office/drawing/2014/main" id="{6267D1A1-B1A6-8DFE-0C1F-9FADCE012A0B}"/>
              </a:ext>
            </a:extLst>
          </p:cNvPr>
          <p:cNvSpPr>
            <a:spLocks/>
          </p:cNvSpPr>
          <p:nvPr/>
        </p:nvSpPr>
        <p:spPr>
          <a:xfrm>
            <a:off x="14605112" y="3259546"/>
            <a:ext cx="904160" cy="8188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5">
              <a:defRPr/>
            </a:pPr>
            <a:endParaRPr lang="en-GB" sz="1601">
              <a:solidFill>
                <a:srgbClr val="333333"/>
              </a:solidFill>
              <a:latin typeface="Arial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0" name="Rectangle 13">
            <a:extLst>
              <a:ext uri="{FF2B5EF4-FFF2-40B4-BE49-F238E27FC236}">
                <a16:creationId xmlns:a16="http://schemas.microsoft.com/office/drawing/2014/main" id="{B6B698BE-5FFE-365B-EE0B-61C783F93716}"/>
              </a:ext>
            </a:extLst>
          </p:cNvPr>
          <p:cNvSpPr/>
          <p:nvPr/>
        </p:nvSpPr>
        <p:spPr>
          <a:xfrm>
            <a:off x="8160389" y="3259546"/>
            <a:ext cx="904160" cy="8188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5">
              <a:defRPr/>
            </a:pPr>
            <a:endParaRPr lang="en-GB" sz="1601">
              <a:solidFill>
                <a:prstClr val="white"/>
              </a:solidFill>
              <a:latin typeface="Arial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1" name="Rectangle 15">
            <a:extLst>
              <a:ext uri="{FF2B5EF4-FFF2-40B4-BE49-F238E27FC236}">
                <a16:creationId xmlns:a16="http://schemas.microsoft.com/office/drawing/2014/main" id="{B4482B20-22EB-AFBD-A517-E90318FF330F}"/>
              </a:ext>
            </a:extLst>
          </p:cNvPr>
          <p:cNvSpPr>
            <a:spLocks/>
          </p:cNvSpPr>
          <p:nvPr/>
        </p:nvSpPr>
        <p:spPr>
          <a:xfrm>
            <a:off x="12458084" y="3259546"/>
            <a:ext cx="904160" cy="8188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5">
              <a:defRPr/>
            </a:pPr>
            <a:endParaRPr lang="en-GB" sz="1601">
              <a:solidFill>
                <a:srgbClr val="FFFFFF"/>
              </a:solidFill>
              <a:latin typeface="Arial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2" name="Rectangle 16">
            <a:extLst>
              <a:ext uri="{FF2B5EF4-FFF2-40B4-BE49-F238E27FC236}">
                <a16:creationId xmlns:a16="http://schemas.microsoft.com/office/drawing/2014/main" id="{3FCA52B9-2683-2430-5EAE-7CBE386D5ECF}"/>
              </a:ext>
            </a:extLst>
          </p:cNvPr>
          <p:cNvSpPr>
            <a:spLocks/>
          </p:cNvSpPr>
          <p:nvPr/>
        </p:nvSpPr>
        <p:spPr>
          <a:xfrm>
            <a:off x="16753969" y="3259546"/>
            <a:ext cx="904160" cy="8188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5">
              <a:defRPr/>
            </a:pPr>
            <a:endParaRPr lang="en-GB" sz="1601">
              <a:solidFill>
                <a:srgbClr val="333333"/>
              </a:solidFill>
              <a:latin typeface="Arial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3" name="Rectangle 23">
            <a:extLst>
              <a:ext uri="{FF2B5EF4-FFF2-40B4-BE49-F238E27FC236}">
                <a16:creationId xmlns:a16="http://schemas.microsoft.com/office/drawing/2014/main" id="{6FC59556-31EC-322A-94B7-01F06801B3BE}"/>
              </a:ext>
            </a:extLst>
          </p:cNvPr>
          <p:cNvSpPr>
            <a:spLocks/>
          </p:cNvSpPr>
          <p:nvPr/>
        </p:nvSpPr>
        <p:spPr>
          <a:xfrm>
            <a:off x="15679538" y="3259457"/>
            <a:ext cx="904160" cy="81768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5">
              <a:defRPr/>
            </a:pPr>
            <a:endParaRPr lang="en-GB" sz="1601">
              <a:solidFill>
                <a:srgbClr val="333333"/>
              </a:solidFill>
              <a:latin typeface="Arial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2D82BD4E-4B06-B5BD-7E1B-F8065FC0B380}"/>
              </a:ext>
            </a:extLst>
          </p:cNvPr>
          <p:cNvSpPr/>
          <p:nvPr/>
        </p:nvSpPr>
        <p:spPr>
          <a:xfrm>
            <a:off x="11383669" y="3259546"/>
            <a:ext cx="904160" cy="8188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5">
              <a:defRPr/>
            </a:pPr>
            <a:endParaRPr lang="en-GB" sz="1601">
              <a:solidFill>
                <a:srgbClr val="FFFFFF"/>
              </a:solidFill>
              <a:latin typeface="Arial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5" name="Rectangle 13">
            <a:extLst>
              <a:ext uri="{FF2B5EF4-FFF2-40B4-BE49-F238E27FC236}">
                <a16:creationId xmlns:a16="http://schemas.microsoft.com/office/drawing/2014/main" id="{BDD07FB3-1A6F-4329-4EEB-51F3AF841F8B}"/>
              </a:ext>
            </a:extLst>
          </p:cNvPr>
          <p:cNvSpPr/>
          <p:nvPr/>
        </p:nvSpPr>
        <p:spPr>
          <a:xfrm>
            <a:off x="7085966" y="3259546"/>
            <a:ext cx="904160" cy="81884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5">
              <a:defRPr/>
            </a:pPr>
            <a:endParaRPr lang="en-GB" sz="1601">
              <a:solidFill>
                <a:prstClr val="black"/>
              </a:solidFill>
              <a:latin typeface="Arial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6" name="Rectangle 13">
            <a:extLst>
              <a:ext uri="{FF2B5EF4-FFF2-40B4-BE49-F238E27FC236}">
                <a16:creationId xmlns:a16="http://schemas.microsoft.com/office/drawing/2014/main" id="{3037C319-F1F5-AA2C-867D-9EDCED62CE4E}"/>
              </a:ext>
            </a:extLst>
          </p:cNvPr>
          <p:cNvSpPr/>
          <p:nvPr/>
        </p:nvSpPr>
        <p:spPr>
          <a:xfrm>
            <a:off x="9227983" y="3259546"/>
            <a:ext cx="904160" cy="818843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5">
              <a:defRPr/>
            </a:pPr>
            <a:endParaRPr lang="en-GB" sz="1601">
              <a:solidFill>
                <a:srgbClr val="FFFFFF"/>
              </a:solidFill>
              <a:latin typeface="Arial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6CB15D7-FCA5-7B38-1136-3C6AAE9D6BCA}"/>
              </a:ext>
            </a:extLst>
          </p:cNvPr>
          <p:cNvGrpSpPr/>
          <p:nvPr/>
        </p:nvGrpSpPr>
        <p:grpSpPr>
          <a:xfrm>
            <a:off x="10303635" y="4328413"/>
            <a:ext cx="904146" cy="326063"/>
            <a:chOff x="4697470" y="3209372"/>
            <a:chExt cx="433615" cy="163031"/>
          </a:xfrm>
        </p:grpSpPr>
        <p:cxnSp>
          <p:nvCxnSpPr>
            <p:cNvPr id="63" name="Gerader Verbinder 50">
              <a:extLst>
                <a:ext uri="{FF2B5EF4-FFF2-40B4-BE49-F238E27FC236}">
                  <a16:creationId xmlns:a16="http://schemas.microsoft.com/office/drawing/2014/main" id="{30147869-7ACF-36DB-4F1A-F1241569DD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32764" y="3290888"/>
              <a:ext cx="163031" cy="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55">
              <a:extLst>
                <a:ext uri="{FF2B5EF4-FFF2-40B4-BE49-F238E27FC236}">
                  <a16:creationId xmlns:a16="http://schemas.microsoft.com/office/drawing/2014/main" id="{D27EBFFB-9E9E-055D-004F-E654BC243CE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14278" y="2992565"/>
              <a:ext cx="0" cy="43361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68457190-0A22-6AE7-0613-EAFB0E4EDA7A}"/>
              </a:ext>
            </a:extLst>
          </p:cNvPr>
          <p:cNvSpPr txBox="1">
            <a:spLocks/>
          </p:cNvSpPr>
          <p:nvPr/>
        </p:nvSpPr>
        <p:spPr>
          <a:xfrm>
            <a:off x="642938" y="3236120"/>
            <a:ext cx="3186000" cy="6405551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226714" sx="101000" sy="101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/>
          <a:lstStyle>
            <a:defPPr>
              <a:defRPr lang="en-US"/>
            </a:defPPr>
            <a:lvl1pPr marR="0" lvl="0" indent="0" defTabSz="914354" fontAlgn="auto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 kumimoji="0" sz="1867" b="0" i="0" u="none" strike="noStrike" kern="6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3429000" lvl="5" defTabSz="1371600"/>
            <a:endParaRPr lang="en-GB" sz="270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DF9E67B-364E-CE6C-EB0C-B76C55340C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16" y="3609144"/>
            <a:ext cx="2949362" cy="211985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8CCE4E69-5EEE-9D0E-B04E-7285D2BB550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547"/>
          <a:stretch/>
        </p:blipFill>
        <p:spPr>
          <a:xfrm>
            <a:off x="766607" y="6069414"/>
            <a:ext cx="2959170" cy="103065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BFAB6F1-F8A0-F09B-1743-2517E56AFDB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35"/>
          <a:stretch/>
        </p:blipFill>
        <p:spPr>
          <a:xfrm>
            <a:off x="766607" y="8542122"/>
            <a:ext cx="2959170" cy="81386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45661B9B-D5E3-182F-E947-D0128C0AA7E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00" b="29135"/>
          <a:stretch/>
        </p:blipFill>
        <p:spPr>
          <a:xfrm>
            <a:off x="766607" y="7405389"/>
            <a:ext cx="2959170" cy="813864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71BB6457-5525-9629-8AB0-65A18A235CBC}"/>
              </a:ext>
            </a:extLst>
          </p:cNvPr>
          <p:cNvGrpSpPr/>
          <p:nvPr/>
        </p:nvGrpSpPr>
        <p:grpSpPr>
          <a:xfrm>
            <a:off x="787009" y="7405390"/>
            <a:ext cx="2938769" cy="1950599"/>
            <a:chOff x="497501" y="3256429"/>
            <a:chExt cx="1873031" cy="1211928"/>
          </a:xfrm>
        </p:grpSpPr>
        <p:sp>
          <p:nvSpPr>
            <p:cNvPr id="85" name="Freihandform: Form 52">
              <a:extLst>
                <a:ext uri="{FF2B5EF4-FFF2-40B4-BE49-F238E27FC236}">
                  <a16:creationId xmlns:a16="http://schemas.microsoft.com/office/drawing/2014/main" id="{A25499F5-432B-5786-1DDB-D6E7665566EA}"/>
                </a:ext>
              </a:extLst>
            </p:cNvPr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1828755">
                <a:defRPr/>
              </a:pPr>
              <a:endParaRPr lang="en-GB" sz="2201">
                <a:solidFill>
                  <a:prstClr val="black"/>
                </a:solidFill>
                <a:latin typeface="Arial"/>
                <a:sym typeface="Arial" panose="020B0604020202020204" pitchFamily="34" charset="0"/>
              </a:endParaRPr>
            </a:p>
          </p:txBody>
        </p:sp>
        <p:cxnSp>
          <p:nvCxnSpPr>
            <p:cNvPr id="86" name="Straight Connector 83">
              <a:extLst>
                <a:ext uri="{FF2B5EF4-FFF2-40B4-BE49-F238E27FC236}">
                  <a16:creationId xmlns:a16="http://schemas.microsoft.com/office/drawing/2014/main" id="{8F2EF6F2-A981-4FA6-9F40-1344865D464D}"/>
                </a:ext>
              </a:extLst>
            </p:cNvPr>
            <p:cNvCxnSpPr>
              <a:cxnSpLocks/>
            </p:cNvCxnSpPr>
            <p:nvPr/>
          </p:nvCxnSpPr>
          <p:spPr>
            <a:xfrm>
              <a:off x="504098" y="3281637"/>
              <a:ext cx="1866433" cy="1186720"/>
            </a:xfrm>
            <a:prstGeom prst="line">
              <a:avLst/>
            </a:prstGeom>
            <a:solidFill>
              <a:schemeClr val="accent6">
                <a:alpha val="20000"/>
              </a:schemeClr>
            </a:solidFill>
            <a:ln w="28575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" name="Straight Connector 84">
              <a:extLst>
                <a:ext uri="{FF2B5EF4-FFF2-40B4-BE49-F238E27FC236}">
                  <a16:creationId xmlns:a16="http://schemas.microsoft.com/office/drawing/2014/main" id="{7AED2BEF-C789-80A3-D9F1-69583B9995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42" y="3281637"/>
              <a:ext cx="1832279" cy="1186720"/>
            </a:xfrm>
            <a:prstGeom prst="line">
              <a:avLst/>
            </a:prstGeom>
            <a:solidFill>
              <a:schemeClr val="accent6">
                <a:alpha val="20000"/>
              </a:schemeClr>
            </a:solidFill>
            <a:ln w="28575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76210D49-14BB-7F13-F155-DA8F8436C939}"/>
              </a:ext>
            </a:extLst>
          </p:cNvPr>
          <p:cNvSpPr txBox="1">
            <a:spLocks/>
          </p:cNvSpPr>
          <p:nvPr/>
        </p:nvSpPr>
        <p:spPr>
          <a:xfrm>
            <a:off x="4642171" y="3800695"/>
            <a:ext cx="1989218" cy="637166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828709">
              <a:lnSpc>
                <a:spcPct val="100000"/>
              </a:lnSpc>
              <a:spcBef>
                <a:spcPts val="2000"/>
              </a:spcBef>
              <a:buNone/>
              <a:defRPr/>
            </a:pPr>
            <a:r>
              <a:rPr lang="en-GB" sz="1800">
                <a:solidFill>
                  <a:srgbClr val="333333"/>
                </a:solidFill>
                <a:latin typeface="Arial"/>
                <a:cs typeface="Arial" panose="020B0604020202020204" pitchFamily="34" charset="0"/>
                <a:sym typeface="Arial" panose="020B0604020202020204" pitchFamily="34" charset="0"/>
              </a:rPr>
              <a:t>Always OK!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0F98E6AA-04F9-D5A2-B375-3E8470C5243D}"/>
              </a:ext>
            </a:extLst>
          </p:cNvPr>
          <p:cNvSpPr txBox="1">
            <a:spLocks/>
          </p:cNvSpPr>
          <p:nvPr/>
        </p:nvSpPr>
        <p:spPr>
          <a:xfrm>
            <a:off x="4642172" y="4743407"/>
            <a:ext cx="1664751" cy="637166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828709">
              <a:lnSpc>
                <a:spcPct val="100000"/>
              </a:lnSpc>
              <a:spcBef>
                <a:spcPts val="2000"/>
              </a:spcBef>
              <a:buNone/>
              <a:defRPr/>
            </a:pPr>
            <a:r>
              <a:rPr lang="en-GB" sz="1800">
                <a:solidFill>
                  <a:srgbClr val="CC071E"/>
                </a:solidFill>
                <a:latin typeface="Arial"/>
                <a:cs typeface="Arial" panose="020B0604020202020204" pitchFamily="34" charset="0"/>
                <a:sym typeface="Arial" panose="020B0604020202020204" pitchFamily="34" charset="0"/>
              </a:rPr>
              <a:t>Never, please!</a:t>
            </a:r>
          </a:p>
        </p:txBody>
      </p: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ECE9CF5B-EFB5-798A-FA72-10A3A4BB1176}"/>
              </a:ext>
            </a:extLst>
          </p:cNvPr>
          <p:cNvSpPr txBox="1">
            <a:spLocks/>
          </p:cNvSpPr>
          <p:nvPr/>
        </p:nvSpPr>
        <p:spPr>
          <a:xfrm>
            <a:off x="4642163" y="8044285"/>
            <a:ext cx="1664756" cy="637166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828709">
              <a:lnSpc>
                <a:spcPct val="100000"/>
              </a:lnSpc>
              <a:spcBef>
                <a:spcPts val="2000"/>
              </a:spcBef>
              <a:buNone/>
              <a:defRPr/>
            </a:pPr>
            <a:r>
              <a:rPr lang="en-GB" sz="1800">
                <a:solidFill>
                  <a:srgbClr val="E30613"/>
                </a:solidFill>
                <a:latin typeface="Arial"/>
                <a:cs typeface="Arial" panose="020B0604020202020204" pitchFamily="34" charset="0"/>
                <a:sym typeface="Arial" panose="020B0604020202020204" pitchFamily="34" charset="0"/>
              </a:rPr>
              <a:t>Never, please!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8ECAFE4-B27A-4EB0-98FD-87F06435B6D5}"/>
              </a:ext>
            </a:extLst>
          </p:cNvPr>
          <p:cNvGrpSpPr/>
          <p:nvPr/>
        </p:nvGrpSpPr>
        <p:grpSpPr>
          <a:xfrm>
            <a:off x="4064966" y="3985085"/>
            <a:ext cx="326063" cy="284594"/>
            <a:chOff x="5954751" y="2230813"/>
            <a:chExt cx="356839" cy="232815"/>
          </a:xfrm>
        </p:grpSpPr>
        <p:cxnSp>
          <p:nvCxnSpPr>
            <p:cNvPr id="93" name="Gerader Verbinder 50">
              <a:extLst>
                <a:ext uri="{FF2B5EF4-FFF2-40B4-BE49-F238E27FC236}">
                  <a16:creationId xmlns:a16="http://schemas.microsoft.com/office/drawing/2014/main" id="{EDE750EE-4DE6-2F33-2CC5-A01970DC65A6}"/>
                </a:ext>
              </a:extLst>
            </p:cNvPr>
            <p:cNvCxnSpPr>
              <a:cxnSpLocks/>
            </p:cNvCxnSpPr>
            <p:nvPr/>
          </p:nvCxnSpPr>
          <p:spPr>
            <a:xfrm>
              <a:off x="5954751" y="2347220"/>
              <a:ext cx="356839" cy="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r Verbinder 55">
              <a:extLst>
                <a:ext uri="{FF2B5EF4-FFF2-40B4-BE49-F238E27FC236}">
                  <a16:creationId xmlns:a16="http://schemas.microsoft.com/office/drawing/2014/main" id="{31572E6B-0791-A08D-8B8C-A17A1B26264E}"/>
                </a:ext>
              </a:extLst>
            </p:cNvPr>
            <p:cNvCxnSpPr>
              <a:cxnSpLocks/>
            </p:cNvCxnSpPr>
            <p:nvPr/>
          </p:nvCxnSpPr>
          <p:spPr>
            <a:xfrm>
              <a:off x="5954751" y="2230813"/>
              <a:ext cx="0" cy="23281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9E5EEA2-546B-1754-01C2-57FB7D291A62}"/>
              </a:ext>
            </a:extLst>
          </p:cNvPr>
          <p:cNvGrpSpPr/>
          <p:nvPr/>
        </p:nvGrpSpPr>
        <p:grpSpPr>
          <a:xfrm>
            <a:off x="4064966" y="4397367"/>
            <a:ext cx="326063" cy="1331628"/>
            <a:chOff x="5954751" y="2230813"/>
            <a:chExt cx="356839" cy="232815"/>
          </a:xfrm>
        </p:grpSpPr>
        <p:cxnSp>
          <p:nvCxnSpPr>
            <p:cNvPr id="96" name="Gerader Verbinder 50">
              <a:extLst>
                <a:ext uri="{FF2B5EF4-FFF2-40B4-BE49-F238E27FC236}">
                  <a16:creationId xmlns:a16="http://schemas.microsoft.com/office/drawing/2014/main" id="{74BDB173-1196-C9FB-BCF7-4B86D4738F96}"/>
                </a:ext>
              </a:extLst>
            </p:cNvPr>
            <p:cNvCxnSpPr>
              <a:cxnSpLocks/>
            </p:cNvCxnSpPr>
            <p:nvPr/>
          </p:nvCxnSpPr>
          <p:spPr>
            <a:xfrm>
              <a:off x="5954751" y="2347220"/>
              <a:ext cx="356839" cy="0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r Verbinder 55">
              <a:extLst>
                <a:ext uri="{FF2B5EF4-FFF2-40B4-BE49-F238E27FC236}">
                  <a16:creationId xmlns:a16="http://schemas.microsoft.com/office/drawing/2014/main" id="{3808B50C-4300-D802-95A5-A5810673A490}"/>
                </a:ext>
              </a:extLst>
            </p:cNvPr>
            <p:cNvCxnSpPr>
              <a:cxnSpLocks/>
            </p:cNvCxnSpPr>
            <p:nvPr/>
          </p:nvCxnSpPr>
          <p:spPr>
            <a:xfrm>
              <a:off x="5954751" y="2230813"/>
              <a:ext cx="0" cy="232815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C66822E5-DF56-E7DE-D31C-B43518D4FABA}"/>
              </a:ext>
            </a:extLst>
          </p:cNvPr>
          <p:cNvGrpSpPr/>
          <p:nvPr/>
        </p:nvGrpSpPr>
        <p:grpSpPr>
          <a:xfrm>
            <a:off x="4064966" y="7405389"/>
            <a:ext cx="326063" cy="1970463"/>
            <a:chOff x="5954751" y="2230813"/>
            <a:chExt cx="356839" cy="232815"/>
          </a:xfrm>
        </p:grpSpPr>
        <p:cxnSp>
          <p:nvCxnSpPr>
            <p:cNvPr id="99" name="Gerader Verbinder 50">
              <a:extLst>
                <a:ext uri="{FF2B5EF4-FFF2-40B4-BE49-F238E27FC236}">
                  <a16:creationId xmlns:a16="http://schemas.microsoft.com/office/drawing/2014/main" id="{485F3C5D-B2EA-4B74-1C8A-06496510119F}"/>
                </a:ext>
              </a:extLst>
            </p:cNvPr>
            <p:cNvCxnSpPr>
              <a:cxnSpLocks/>
            </p:cNvCxnSpPr>
            <p:nvPr/>
          </p:nvCxnSpPr>
          <p:spPr>
            <a:xfrm>
              <a:off x="5954751" y="2347220"/>
              <a:ext cx="356839" cy="0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r Verbinder 55">
              <a:extLst>
                <a:ext uri="{FF2B5EF4-FFF2-40B4-BE49-F238E27FC236}">
                  <a16:creationId xmlns:a16="http://schemas.microsoft.com/office/drawing/2014/main" id="{530E4814-67A8-7DA0-7DB5-C01459CD64FF}"/>
                </a:ext>
              </a:extLst>
            </p:cNvPr>
            <p:cNvCxnSpPr>
              <a:cxnSpLocks/>
            </p:cNvCxnSpPr>
            <p:nvPr/>
          </p:nvCxnSpPr>
          <p:spPr>
            <a:xfrm>
              <a:off x="5954751" y="2230813"/>
              <a:ext cx="0" cy="232815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Content Placeholder 2">
            <a:extLst>
              <a:ext uri="{FF2B5EF4-FFF2-40B4-BE49-F238E27FC236}">
                <a16:creationId xmlns:a16="http://schemas.microsoft.com/office/drawing/2014/main" id="{51012E29-560A-2C9A-86C0-7A82533C9733}"/>
              </a:ext>
            </a:extLst>
          </p:cNvPr>
          <p:cNvSpPr txBox="1">
            <a:spLocks/>
          </p:cNvSpPr>
          <p:nvPr/>
        </p:nvSpPr>
        <p:spPr>
          <a:xfrm>
            <a:off x="4642172" y="6269035"/>
            <a:ext cx="1664751" cy="637166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828709">
              <a:lnSpc>
                <a:spcPct val="100000"/>
              </a:lnSpc>
              <a:spcBef>
                <a:spcPts val="2000"/>
              </a:spcBef>
              <a:buNone/>
              <a:defRPr/>
            </a:pPr>
            <a:r>
              <a:rPr lang="en-GB" sz="1800">
                <a:solidFill>
                  <a:srgbClr val="333333"/>
                </a:solidFill>
                <a:latin typeface="Arial"/>
                <a:cs typeface="Arial" panose="020B0604020202020204" pitchFamily="34" charset="0"/>
                <a:sym typeface="Arial" panose="020B0604020202020204" pitchFamily="34" charset="0"/>
              </a:rPr>
              <a:t>Use selectively and sparingly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8F7C882-5ABD-34C2-BC1F-56F5B5EB2173}"/>
              </a:ext>
            </a:extLst>
          </p:cNvPr>
          <p:cNvGrpSpPr/>
          <p:nvPr/>
        </p:nvGrpSpPr>
        <p:grpSpPr>
          <a:xfrm>
            <a:off x="4064966" y="6021989"/>
            <a:ext cx="326063" cy="1120160"/>
            <a:chOff x="5954751" y="2230813"/>
            <a:chExt cx="356839" cy="232815"/>
          </a:xfrm>
        </p:grpSpPr>
        <p:cxnSp>
          <p:nvCxnSpPr>
            <p:cNvPr id="103" name="Gerader Verbinder 50">
              <a:extLst>
                <a:ext uri="{FF2B5EF4-FFF2-40B4-BE49-F238E27FC236}">
                  <a16:creationId xmlns:a16="http://schemas.microsoft.com/office/drawing/2014/main" id="{FAD3B513-9C70-4309-DDAB-97AEA5664F2B}"/>
                </a:ext>
              </a:extLst>
            </p:cNvPr>
            <p:cNvCxnSpPr>
              <a:cxnSpLocks/>
            </p:cNvCxnSpPr>
            <p:nvPr/>
          </p:nvCxnSpPr>
          <p:spPr>
            <a:xfrm>
              <a:off x="5954751" y="2347220"/>
              <a:ext cx="356839" cy="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55">
              <a:extLst>
                <a:ext uri="{FF2B5EF4-FFF2-40B4-BE49-F238E27FC236}">
                  <a16:creationId xmlns:a16="http://schemas.microsoft.com/office/drawing/2014/main" id="{6514E2ED-EE9C-DEA0-8858-8FF7A4F20EA0}"/>
                </a:ext>
              </a:extLst>
            </p:cNvPr>
            <p:cNvCxnSpPr>
              <a:cxnSpLocks/>
            </p:cNvCxnSpPr>
            <p:nvPr/>
          </p:nvCxnSpPr>
          <p:spPr>
            <a:xfrm>
              <a:off x="5954751" y="2230813"/>
              <a:ext cx="0" cy="23281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ectangle 13">
            <a:extLst>
              <a:ext uri="{FF2B5EF4-FFF2-40B4-BE49-F238E27FC236}">
                <a16:creationId xmlns:a16="http://schemas.microsoft.com/office/drawing/2014/main" id="{51FD5E8D-50C8-0214-07C0-E88F5193972D}"/>
              </a:ext>
            </a:extLst>
          </p:cNvPr>
          <p:cNvSpPr/>
          <p:nvPr/>
        </p:nvSpPr>
        <p:spPr>
          <a:xfrm>
            <a:off x="7105844" y="6402809"/>
            <a:ext cx="904160" cy="818843"/>
          </a:xfrm>
          <a:prstGeom prst="rect">
            <a:avLst/>
          </a:prstGeom>
          <a:solidFill>
            <a:srgbClr val="005194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5">
              <a:defRPr/>
            </a:pPr>
            <a:endParaRPr lang="en-GB" sz="1601">
              <a:solidFill>
                <a:prstClr val="black"/>
              </a:solidFill>
              <a:latin typeface="Arial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7" name="Rectangle 13">
            <a:extLst>
              <a:ext uri="{FF2B5EF4-FFF2-40B4-BE49-F238E27FC236}">
                <a16:creationId xmlns:a16="http://schemas.microsoft.com/office/drawing/2014/main" id="{B910C4A2-8082-C66C-B60B-356C1B3BA384}"/>
              </a:ext>
            </a:extLst>
          </p:cNvPr>
          <p:cNvSpPr/>
          <p:nvPr/>
        </p:nvSpPr>
        <p:spPr>
          <a:xfrm>
            <a:off x="10329115" y="6402809"/>
            <a:ext cx="904160" cy="818843"/>
          </a:xfrm>
          <a:prstGeom prst="rect">
            <a:avLst/>
          </a:prstGeom>
          <a:solidFill>
            <a:srgbClr val="99B9D4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5">
              <a:defRPr/>
            </a:pPr>
            <a:endParaRPr lang="en-GB" sz="1601">
              <a:solidFill>
                <a:prstClr val="black"/>
              </a:solidFill>
              <a:latin typeface="Arial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8" name="Rectangle 13">
            <a:extLst>
              <a:ext uri="{FF2B5EF4-FFF2-40B4-BE49-F238E27FC236}">
                <a16:creationId xmlns:a16="http://schemas.microsoft.com/office/drawing/2014/main" id="{150547F5-511E-6DEB-C27B-1C31F97F7F1E}"/>
              </a:ext>
            </a:extLst>
          </p:cNvPr>
          <p:cNvSpPr/>
          <p:nvPr/>
        </p:nvSpPr>
        <p:spPr>
          <a:xfrm>
            <a:off x="9254690" y="6402809"/>
            <a:ext cx="904160" cy="818843"/>
          </a:xfrm>
          <a:prstGeom prst="rect">
            <a:avLst/>
          </a:prstGeom>
          <a:solidFill>
            <a:srgbClr val="6697BF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5">
              <a:defRPr/>
            </a:pPr>
            <a:endParaRPr lang="en-GB" sz="1601">
              <a:solidFill>
                <a:prstClr val="black"/>
              </a:solidFill>
              <a:latin typeface="Arial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9" name="Rectangle 13">
            <a:extLst>
              <a:ext uri="{FF2B5EF4-FFF2-40B4-BE49-F238E27FC236}">
                <a16:creationId xmlns:a16="http://schemas.microsoft.com/office/drawing/2014/main" id="{EBACE547-7889-B6F1-D9BA-137E4A5EF8FD}"/>
              </a:ext>
            </a:extLst>
          </p:cNvPr>
          <p:cNvSpPr/>
          <p:nvPr/>
        </p:nvSpPr>
        <p:spPr>
          <a:xfrm>
            <a:off x="8180267" y="6402809"/>
            <a:ext cx="904160" cy="818843"/>
          </a:xfrm>
          <a:prstGeom prst="rect">
            <a:avLst/>
          </a:prstGeom>
          <a:solidFill>
            <a:srgbClr val="3374A9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5">
              <a:defRPr/>
            </a:pPr>
            <a:endParaRPr lang="en-GB" sz="1601">
              <a:solidFill>
                <a:prstClr val="black"/>
              </a:solidFill>
              <a:latin typeface="Arial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0" name="Rectangle 13">
            <a:extLst>
              <a:ext uri="{FF2B5EF4-FFF2-40B4-BE49-F238E27FC236}">
                <a16:creationId xmlns:a16="http://schemas.microsoft.com/office/drawing/2014/main" id="{8B43B5C9-F01E-FEBE-FDF0-D982DE368DB1}"/>
              </a:ext>
            </a:extLst>
          </p:cNvPr>
          <p:cNvSpPr/>
          <p:nvPr/>
        </p:nvSpPr>
        <p:spPr>
          <a:xfrm>
            <a:off x="13552385" y="6402809"/>
            <a:ext cx="904160" cy="818843"/>
          </a:xfrm>
          <a:prstGeom prst="rect">
            <a:avLst/>
          </a:prstGeom>
          <a:solidFill>
            <a:srgbClr val="F39800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5">
              <a:defRPr/>
            </a:pPr>
            <a:endParaRPr lang="en-GB" sz="1601">
              <a:solidFill>
                <a:prstClr val="black"/>
              </a:solidFill>
              <a:latin typeface="Arial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1" name="Rectangle 13">
            <a:extLst>
              <a:ext uri="{FF2B5EF4-FFF2-40B4-BE49-F238E27FC236}">
                <a16:creationId xmlns:a16="http://schemas.microsoft.com/office/drawing/2014/main" id="{D1378E0E-9B46-AEBD-C505-68933B206E88}"/>
              </a:ext>
            </a:extLst>
          </p:cNvPr>
          <p:cNvSpPr/>
          <p:nvPr/>
        </p:nvSpPr>
        <p:spPr>
          <a:xfrm>
            <a:off x="14624990" y="6402809"/>
            <a:ext cx="904160" cy="818843"/>
          </a:xfrm>
          <a:prstGeom prst="rect">
            <a:avLst/>
          </a:prstGeom>
          <a:solidFill>
            <a:srgbClr val="F5AD33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5">
              <a:defRPr/>
            </a:pPr>
            <a:endParaRPr lang="en-GB" sz="1601">
              <a:solidFill>
                <a:prstClr val="black"/>
              </a:solidFill>
              <a:latin typeface="Arial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2" name="Rectangle 13">
            <a:extLst>
              <a:ext uri="{FF2B5EF4-FFF2-40B4-BE49-F238E27FC236}">
                <a16:creationId xmlns:a16="http://schemas.microsoft.com/office/drawing/2014/main" id="{451F5D7D-B94C-FD58-88F8-2DBD6FC14579}"/>
              </a:ext>
            </a:extLst>
          </p:cNvPr>
          <p:cNvSpPr/>
          <p:nvPr/>
        </p:nvSpPr>
        <p:spPr>
          <a:xfrm>
            <a:off x="15699416" y="6402809"/>
            <a:ext cx="904160" cy="818843"/>
          </a:xfrm>
          <a:prstGeom prst="rect">
            <a:avLst/>
          </a:prstGeom>
          <a:solidFill>
            <a:srgbClr val="F8C166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5">
              <a:defRPr/>
            </a:pPr>
            <a:endParaRPr lang="en-GB" sz="1601">
              <a:solidFill>
                <a:prstClr val="black"/>
              </a:solidFill>
              <a:latin typeface="Arial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3" name="Rectangle 13">
            <a:extLst>
              <a:ext uri="{FF2B5EF4-FFF2-40B4-BE49-F238E27FC236}">
                <a16:creationId xmlns:a16="http://schemas.microsoft.com/office/drawing/2014/main" id="{4192DD3D-9D20-33DD-EF53-671B1D4FD254}"/>
              </a:ext>
            </a:extLst>
          </p:cNvPr>
          <p:cNvSpPr/>
          <p:nvPr/>
        </p:nvSpPr>
        <p:spPr>
          <a:xfrm>
            <a:off x="16773847" y="6402809"/>
            <a:ext cx="904160" cy="818843"/>
          </a:xfrm>
          <a:prstGeom prst="rect">
            <a:avLst/>
          </a:prstGeom>
          <a:solidFill>
            <a:srgbClr val="FAD699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5">
              <a:defRPr/>
            </a:pPr>
            <a:endParaRPr lang="en-GB" sz="1601">
              <a:solidFill>
                <a:prstClr val="black"/>
              </a:solidFill>
              <a:latin typeface="Arial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4" name="Rectangle 13">
            <a:extLst>
              <a:ext uri="{FF2B5EF4-FFF2-40B4-BE49-F238E27FC236}">
                <a16:creationId xmlns:a16="http://schemas.microsoft.com/office/drawing/2014/main" id="{1D30DE6E-5812-98E8-D99D-9648BADD237B}"/>
              </a:ext>
            </a:extLst>
          </p:cNvPr>
          <p:cNvSpPr/>
          <p:nvPr/>
        </p:nvSpPr>
        <p:spPr>
          <a:xfrm>
            <a:off x="7105844" y="7396724"/>
            <a:ext cx="904160" cy="818843"/>
          </a:xfrm>
          <a:prstGeom prst="rect">
            <a:avLst/>
          </a:prstGeom>
          <a:solidFill>
            <a:srgbClr val="005D39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5">
              <a:defRPr/>
            </a:pPr>
            <a:endParaRPr lang="en-GB" sz="1601">
              <a:solidFill>
                <a:prstClr val="black"/>
              </a:solidFill>
              <a:latin typeface="Arial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5" name="Rectangle 13">
            <a:extLst>
              <a:ext uri="{FF2B5EF4-FFF2-40B4-BE49-F238E27FC236}">
                <a16:creationId xmlns:a16="http://schemas.microsoft.com/office/drawing/2014/main" id="{FA7B3943-F038-CA00-3C53-733F000A9E23}"/>
              </a:ext>
            </a:extLst>
          </p:cNvPr>
          <p:cNvSpPr/>
          <p:nvPr/>
        </p:nvSpPr>
        <p:spPr>
          <a:xfrm>
            <a:off x="10329115" y="7396724"/>
            <a:ext cx="904160" cy="818843"/>
          </a:xfrm>
          <a:prstGeom prst="rect">
            <a:avLst/>
          </a:prstGeom>
          <a:solidFill>
            <a:srgbClr val="99BEB0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5">
              <a:defRPr/>
            </a:pPr>
            <a:endParaRPr lang="en-GB" sz="1601">
              <a:solidFill>
                <a:prstClr val="black"/>
              </a:solidFill>
              <a:latin typeface="Arial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6" name="Rectangle 13">
            <a:extLst>
              <a:ext uri="{FF2B5EF4-FFF2-40B4-BE49-F238E27FC236}">
                <a16:creationId xmlns:a16="http://schemas.microsoft.com/office/drawing/2014/main" id="{3309A3D7-1AB6-8320-7E8A-569550981B18}"/>
              </a:ext>
            </a:extLst>
          </p:cNvPr>
          <p:cNvSpPr/>
          <p:nvPr/>
        </p:nvSpPr>
        <p:spPr>
          <a:xfrm>
            <a:off x="9254690" y="7396724"/>
            <a:ext cx="904160" cy="818843"/>
          </a:xfrm>
          <a:prstGeom prst="rect">
            <a:avLst/>
          </a:prstGeom>
          <a:solidFill>
            <a:srgbClr val="669E88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5">
              <a:defRPr/>
            </a:pPr>
            <a:endParaRPr lang="en-GB" sz="1601">
              <a:solidFill>
                <a:prstClr val="black"/>
              </a:solidFill>
              <a:latin typeface="Arial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7" name="Rectangle 13">
            <a:extLst>
              <a:ext uri="{FF2B5EF4-FFF2-40B4-BE49-F238E27FC236}">
                <a16:creationId xmlns:a16="http://schemas.microsoft.com/office/drawing/2014/main" id="{9F9F5759-61B0-D2B5-7320-4F312FC09F2D}"/>
              </a:ext>
            </a:extLst>
          </p:cNvPr>
          <p:cNvSpPr/>
          <p:nvPr/>
        </p:nvSpPr>
        <p:spPr>
          <a:xfrm>
            <a:off x="8180267" y="7396724"/>
            <a:ext cx="904160" cy="818843"/>
          </a:xfrm>
          <a:prstGeom prst="rect">
            <a:avLst/>
          </a:prstGeom>
          <a:solidFill>
            <a:srgbClr val="337D61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5">
              <a:defRPr/>
            </a:pPr>
            <a:endParaRPr lang="en-GB" sz="1601">
              <a:solidFill>
                <a:prstClr val="black"/>
              </a:solidFill>
              <a:latin typeface="Arial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8" name="Rectangle 13">
            <a:extLst>
              <a:ext uri="{FF2B5EF4-FFF2-40B4-BE49-F238E27FC236}">
                <a16:creationId xmlns:a16="http://schemas.microsoft.com/office/drawing/2014/main" id="{5EB4BF0A-245A-5F4A-3355-3FCA4900372F}"/>
              </a:ext>
            </a:extLst>
          </p:cNvPr>
          <p:cNvSpPr/>
          <p:nvPr/>
        </p:nvSpPr>
        <p:spPr>
          <a:xfrm>
            <a:off x="13552385" y="7396724"/>
            <a:ext cx="904160" cy="818843"/>
          </a:xfrm>
          <a:prstGeom prst="rect">
            <a:avLst/>
          </a:prstGeom>
          <a:solidFill>
            <a:srgbClr val="5C154F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5">
              <a:defRPr/>
            </a:pPr>
            <a:endParaRPr lang="en-GB" sz="1601">
              <a:solidFill>
                <a:prstClr val="black"/>
              </a:solidFill>
              <a:latin typeface="Arial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9" name="Rectangle 13">
            <a:extLst>
              <a:ext uri="{FF2B5EF4-FFF2-40B4-BE49-F238E27FC236}">
                <a16:creationId xmlns:a16="http://schemas.microsoft.com/office/drawing/2014/main" id="{C73A4148-9091-3925-BE1D-CD8A6103DEA6}"/>
              </a:ext>
            </a:extLst>
          </p:cNvPr>
          <p:cNvSpPr/>
          <p:nvPr/>
        </p:nvSpPr>
        <p:spPr>
          <a:xfrm>
            <a:off x="14624990" y="7396724"/>
            <a:ext cx="904160" cy="818843"/>
          </a:xfrm>
          <a:prstGeom prst="rect">
            <a:avLst/>
          </a:prstGeom>
          <a:solidFill>
            <a:srgbClr val="7D4472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5">
              <a:defRPr/>
            </a:pPr>
            <a:endParaRPr lang="en-GB" sz="1601">
              <a:solidFill>
                <a:prstClr val="black"/>
              </a:solidFill>
              <a:latin typeface="Arial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0" name="Rectangle 13">
            <a:extLst>
              <a:ext uri="{FF2B5EF4-FFF2-40B4-BE49-F238E27FC236}">
                <a16:creationId xmlns:a16="http://schemas.microsoft.com/office/drawing/2014/main" id="{2B1FDD87-ECDA-8D57-EBCC-D6FAF2A4D1C9}"/>
              </a:ext>
            </a:extLst>
          </p:cNvPr>
          <p:cNvSpPr/>
          <p:nvPr/>
        </p:nvSpPr>
        <p:spPr>
          <a:xfrm>
            <a:off x="15699416" y="7396724"/>
            <a:ext cx="904160" cy="818843"/>
          </a:xfrm>
          <a:prstGeom prst="rect">
            <a:avLst/>
          </a:prstGeom>
          <a:solidFill>
            <a:srgbClr val="9D7395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5">
              <a:defRPr/>
            </a:pPr>
            <a:endParaRPr lang="en-GB" sz="1601">
              <a:solidFill>
                <a:prstClr val="black"/>
              </a:solidFill>
              <a:latin typeface="Arial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1" name="Rectangle 13">
            <a:extLst>
              <a:ext uri="{FF2B5EF4-FFF2-40B4-BE49-F238E27FC236}">
                <a16:creationId xmlns:a16="http://schemas.microsoft.com/office/drawing/2014/main" id="{25705B44-E0B5-9879-B387-03B2BE3102D7}"/>
              </a:ext>
            </a:extLst>
          </p:cNvPr>
          <p:cNvSpPr/>
          <p:nvPr/>
        </p:nvSpPr>
        <p:spPr>
          <a:xfrm>
            <a:off x="16773847" y="7396724"/>
            <a:ext cx="904160" cy="818843"/>
          </a:xfrm>
          <a:prstGeom prst="rect">
            <a:avLst/>
          </a:prstGeom>
          <a:solidFill>
            <a:srgbClr val="BEA1B9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5">
              <a:defRPr/>
            </a:pPr>
            <a:endParaRPr lang="en-GB" sz="1601">
              <a:solidFill>
                <a:prstClr val="black"/>
              </a:solidFill>
              <a:latin typeface="Arial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123" name="Gerader Verbinder 55">
            <a:extLst>
              <a:ext uri="{FF2B5EF4-FFF2-40B4-BE49-F238E27FC236}">
                <a16:creationId xmlns:a16="http://schemas.microsoft.com/office/drawing/2014/main" id="{CFCBA94C-FC38-CE9C-41A0-C5908E2D9655}"/>
              </a:ext>
            </a:extLst>
          </p:cNvPr>
          <p:cNvCxnSpPr>
            <a:cxnSpLocks/>
          </p:cNvCxnSpPr>
          <p:nvPr/>
        </p:nvCxnSpPr>
        <p:spPr>
          <a:xfrm>
            <a:off x="7142878" y="5896167"/>
            <a:ext cx="10502186" cy="0"/>
          </a:xfrm>
          <a:prstGeom prst="line">
            <a:avLst/>
          </a:prstGeom>
          <a:ln w="63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0FEE6A52-F216-23C3-6AFD-971FCA933401}"/>
              </a:ext>
            </a:extLst>
          </p:cNvPr>
          <p:cNvGrpSpPr/>
          <p:nvPr/>
        </p:nvGrpSpPr>
        <p:grpSpPr>
          <a:xfrm>
            <a:off x="829915" y="4357970"/>
            <a:ext cx="2809547" cy="1279800"/>
            <a:chOff x="497501" y="3256429"/>
            <a:chExt cx="1873031" cy="1211928"/>
          </a:xfrm>
        </p:grpSpPr>
        <p:sp>
          <p:nvSpPr>
            <p:cNvPr id="6" name="Freihandform: Form 52">
              <a:extLst>
                <a:ext uri="{FF2B5EF4-FFF2-40B4-BE49-F238E27FC236}">
                  <a16:creationId xmlns:a16="http://schemas.microsoft.com/office/drawing/2014/main" id="{4585181C-31FD-09CE-D61E-75D1706C9A89}"/>
                </a:ext>
              </a:extLst>
            </p:cNvPr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defTabSz="1828755">
                <a:defRPr/>
              </a:pPr>
              <a:endParaRPr lang="en-GB" sz="2201">
                <a:solidFill>
                  <a:prstClr val="black"/>
                </a:solidFill>
                <a:latin typeface="Arial"/>
                <a:sym typeface="Arial" panose="020B0604020202020204" pitchFamily="34" charset="0"/>
              </a:endParaRPr>
            </a:p>
          </p:txBody>
        </p:sp>
        <p:cxnSp>
          <p:nvCxnSpPr>
            <p:cNvPr id="7" name="Straight Connector 83">
              <a:extLst>
                <a:ext uri="{FF2B5EF4-FFF2-40B4-BE49-F238E27FC236}">
                  <a16:creationId xmlns:a16="http://schemas.microsoft.com/office/drawing/2014/main" id="{EDC2B575-4830-8434-3905-E0F5DB1DC31C}"/>
                </a:ext>
              </a:extLst>
            </p:cNvPr>
            <p:cNvCxnSpPr>
              <a:cxnSpLocks/>
            </p:cNvCxnSpPr>
            <p:nvPr/>
          </p:nvCxnSpPr>
          <p:spPr>
            <a:xfrm>
              <a:off x="504098" y="3281637"/>
              <a:ext cx="1866433" cy="1186720"/>
            </a:xfrm>
            <a:prstGeom prst="line">
              <a:avLst/>
            </a:prstGeom>
            <a:solidFill>
              <a:schemeClr val="accent6">
                <a:alpha val="20000"/>
              </a:schemeClr>
            </a:solidFill>
            <a:ln w="28575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" name="Straight Connector 84">
              <a:extLst>
                <a:ext uri="{FF2B5EF4-FFF2-40B4-BE49-F238E27FC236}">
                  <a16:creationId xmlns:a16="http://schemas.microsoft.com/office/drawing/2014/main" id="{A191FEA9-4A0A-0CE5-7391-BE35A4EEB2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42" y="3281637"/>
              <a:ext cx="1832279" cy="1186720"/>
            </a:xfrm>
            <a:prstGeom prst="line">
              <a:avLst/>
            </a:prstGeom>
            <a:solidFill>
              <a:schemeClr val="accent6">
                <a:alpha val="20000"/>
              </a:schemeClr>
            </a:solidFill>
            <a:ln w="28575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223DC09-F700-31E4-06C5-E25DF1816809}"/>
              </a:ext>
            </a:extLst>
          </p:cNvPr>
          <p:cNvGrpSpPr/>
          <p:nvPr/>
        </p:nvGrpSpPr>
        <p:grpSpPr>
          <a:xfrm>
            <a:off x="7078076" y="4328413"/>
            <a:ext cx="1986437" cy="326063"/>
            <a:chOff x="4697470" y="3209372"/>
            <a:chExt cx="433615" cy="163031"/>
          </a:xfrm>
        </p:grpSpPr>
        <p:cxnSp>
          <p:nvCxnSpPr>
            <p:cNvPr id="10" name="Gerader Verbinder 50">
              <a:extLst>
                <a:ext uri="{FF2B5EF4-FFF2-40B4-BE49-F238E27FC236}">
                  <a16:creationId xmlns:a16="http://schemas.microsoft.com/office/drawing/2014/main" id="{56A5A444-97CF-7F26-68EA-2459C575EF7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32764" y="3290888"/>
              <a:ext cx="163031" cy="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55">
              <a:extLst>
                <a:ext uri="{FF2B5EF4-FFF2-40B4-BE49-F238E27FC236}">
                  <a16:creationId xmlns:a16="http://schemas.microsoft.com/office/drawing/2014/main" id="{05C42648-B69A-9C8C-4AB3-59DA8E276C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14278" y="2992565"/>
              <a:ext cx="0" cy="43361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8F4B848-7960-23D8-0ABB-BBFAA9B958C3}"/>
              </a:ext>
            </a:extLst>
          </p:cNvPr>
          <p:cNvSpPr txBox="1">
            <a:spLocks/>
          </p:cNvSpPr>
          <p:nvPr/>
        </p:nvSpPr>
        <p:spPr>
          <a:xfrm>
            <a:off x="7085966" y="4827910"/>
            <a:ext cx="1978550" cy="646331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>
            <a:defPPr>
              <a:defRPr lang="de-DE"/>
            </a:defPPr>
            <a:lvl1pPr indent="0" algn="ctr" defTabSz="68580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00">
                <a:solidFill>
                  <a:schemeClr val="accent2"/>
                </a:solidFill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defTabSz="1371566">
              <a:spcBef>
                <a:spcPts val="1500"/>
              </a:spcBef>
              <a:defRPr/>
            </a:pPr>
            <a:r>
              <a:rPr lang="en-GB" sz="2100">
                <a:solidFill>
                  <a:srgbClr val="333333"/>
                </a:solidFill>
                <a:latin typeface="Arial"/>
                <a:sym typeface="Arial" panose="020B0604020202020204" pitchFamily="34" charset="0"/>
              </a:rPr>
              <a:t>Default </a:t>
            </a:r>
            <a:br>
              <a:rPr lang="en-GB" sz="2100">
                <a:solidFill>
                  <a:srgbClr val="333333"/>
                </a:solidFill>
                <a:latin typeface="Arial"/>
                <a:sym typeface="Arial" panose="020B0604020202020204" pitchFamily="34" charset="0"/>
              </a:rPr>
            </a:br>
            <a:r>
              <a:rPr lang="en-GB" sz="2100">
                <a:solidFill>
                  <a:srgbClr val="333333"/>
                </a:solidFill>
                <a:latin typeface="Arial"/>
                <a:sym typeface="Arial" panose="020B0604020202020204" pitchFamily="34" charset="0"/>
              </a:rPr>
              <a:t>text colours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6F9FB28-DD36-CD66-4F6C-6ECF5833CF06}"/>
              </a:ext>
            </a:extLst>
          </p:cNvPr>
          <p:cNvSpPr txBox="1">
            <a:spLocks/>
          </p:cNvSpPr>
          <p:nvPr/>
        </p:nvSpPr>
        <p:spPr>
          <a:xfrm>
            <a:off x="12609572" y="4827910"/>
            <a:ext cx="3780000" cy="646331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>
            <a:defPPr>
              <a:defRPr lang="de-DE"/>
            </a:defPPr>
            <a:lvl1pPr indent="0" algn="ctr" defTabSz="68580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00">
                <a:solidFill>
                  <a:schemeClr val="accent2"/>
                </a:solidFill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defTabSz="1371566">
              <a:spcBef>
                <a:spcPts val="1500"/>
              </a:spcBef>
              <a:defRPr/>
            </a:pPr>
            <a:r>
              <a:rPr lang="en-GB" sz="2100">
                <a:solidFill>
                  <a:srgbClr val="333333"/>
                </a:solidFill>
                <a:latin typeface="Arial"/>
                <a:sym typeface="Arial" panose="020B0604020202020204" pitchFamily="34" charset="0"/>
              </a:rPr>
              <a:t>Colours for diagrams, </a:t>
            </a:r>
            <a:br>
              <a:rPr lang="en-GB" sz="2100">
                <a:solidFill>
                  <a:srgbClr val="333333"/>
                </a:solidFill>
                <a:latin typeface="Arial"/>
                <a:sym typeface="Arial" panose="020B0604020202020204" pitchFamily="34" charset="0"/>
              </a:rPr>
            </a:br>
            <a:r>
              <a:rPr lang="en-GB" sz="2100">
                <a:solidFill>
                  <a:srgbClr val="333333"/>
                </a:solidFill>
                <a:latin typeface="Arial"/>
                <a:sym typeface="Arial" panose="020B0604020202020204" pitchFamily="34" charset="0"/>
              </a:rPr>
              <a:t>charts, graphs etc.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145AFD1-1A2B-BDBA-675C-C4E2E0D0C654}"/>
              </a:ext>
            </a:extLst>
          </p:cNvPr>
          <p:cNvGrpSpPr/>
          <p:nvPr/>
        </p:nvGrpSpPr>
        <p:grpSpPr>
          <a:xfrm>
            <a:off x="11383669" y="4328413"/>
            <a:ext cx="6239120" cy="326063"/>
            <a:chOff x="4697470" y="3209372"/>
            <a:chExt cx="433615" cy="163031"/>
          </a:xfrm>
        </p:grpSpPr>
        <p:cxnSp>
          <p:nvCxnSpPr>
            <p:cNvPr id="16" name="Gerader Verbinder 50">
              <a:extLst>
                <a:ext uri="{FF2B5EF4-FFF2-40B4-BE49-F238E27FC236}">
                  <a16:creationId xmlns:a16="http://schemas.microsoft.com/office/drawing/2014/main" id="{B5796AB1-0417-5A31-3E74-378D8F723F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32764" y="3290888"/>
              <a:ext cx="163031" cy="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55">
              <a:extLst>
                <a:ext uri="{FF2B5EF4-FFF2-40B4-BE49-F238E27FC236}">
                  <a16:creationId xmlns:a16="http://schemas.microsoft.com/office/drawing/2014/main" id="{62367B8C-6F81-F970-D1D7-9026EE55C27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14278" y="2992565"/>
              <a:ext cx="0" cy="43361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B036F5C-40DF-245B-2FCD-CDDC9AD1326A}"/>
              </a:ext>
            </a:extLst>
          </p:cNvPr>
          <p:cNvGrpSpPr/>
          <p:nvPr/>
        </p:nvGrpSpPr>
        <p:grpSpPr>
          <a:xfrm>
            <a:off x="7078076" y="8492185"/>
            <a:ext cx="4155197" cy="326063"/>
            <a:chOff x="4697470" y="3209372"/>
            <a:chExt cx="433615" cy="163031"/>
          </a:xfrm>
        </p:grpSpPr>
        <p:cxnSp>
          <p:nvCxnSpPr>
            <p:cNvPr id="21" name="Gerader Verbinder 50">
              <a:extLst>
                <a:ext uri="{FF2B5EF4-FFF2-40B4-BE49-F238E27FC236}">
                  <a16:creationId xmlns:a16="http://schemas.microsoft.com/office/drawing/2014/main" id="{27EE15C5-866E-FEA7-BBB4-8262523843D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32764" y="3290888"/>
              <a:ext cx="163031" cy="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55">
              <a:extLst>
                <a:ext uri="{FF2B5EF4-FFF2-40B4-BE49-F238E27FC236}">
                  <a16:creationId xmlns:a16="http://schemas.microsoft.com/office/drawing/2014/main" id="{EF5CBFAA-4917-9B46-C074-3E9F2A7CB6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14278" y="2992565"/>
              <a:ext cx="0" cy="43361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C202630-7313-0A0D-AA0A-44CAB0F617DB}"/>
              </a:ext>
            </a:extLst>
          </p:cNvPr>
          <p:cNvSpPr txBox="1">
            <a:spLocks/>
          </p:cNvSpPr>
          <p:nvPr/>
        </p:nvSpPr>
        <p:spPr>
          <a:xfrm>
            <a:off x="7105844" y="8991683"/>
            <a:ext cx="4127435" cy="646331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>
            <a:defPPr>
              <a:defRPr lang="de-DE"/>
            </a:defPPr>
            <a:lvl1pPr indent="0" algn="ctr" defTabSz="68580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00">
                <a:solidFill>
                  <a:schemeClr val="accent2"/>
                </a:solidFill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defTabSz="1371566">
              <a:spcBef>
                <a:spcPts val="1500"/>
              </a:spcBef>
              <a:defRPr/>
            </a:pPr>
            <a:r>
              <a:rPr lang="en-GB" sz="2100">
                <a:solidFill>
                  <a:srgbClr val="333333"/>
                </a:solidFill>
                <a:latin typeface="Arial"/>
                <a:sym typeface="Arial" panose="020B0604020202020204" pitchFamily="34" charset="0"/>
              </a:rPr>
              <a:t>Colours for diagrams, </a:t>
            </a:r>
            <a:br>
              <a:rPr lang="en-GB" sz="2100">
                <a:solidFill>
                  <a:srgbClr val="333333"/>
                </a:solidFill>
                <a:latin typeface="Arial"/>
                <a:sym typeface="Arial" panose="020B0604020202020204" pitchFamily="34" charset="0"/>
              </a:rPr>
            </a:br>
            <a:r>
              <a:rPr lang="en-GB" sz="2100">
                <a:solidFill>
                  <a:srgbClr val="333333"/>
                </a:solidFill>
                <a:latin typeface="Arial"/>
                <a:sym typeface="Arial" panose="020B0604020202020204" pitchFamily="34" charset="0"/>
              </a:rPr>
              <a:t>charts, graphs etc.</a:t>
            </a:r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410D9C1D-EE54-587E-C248-FFD4768EC955}"/>
              </a:ext>
            </a:extLst>
          </p:cNvPr>
          <p:cNvSpPr/>
          <p:nvPr/>
        </p:nvSpPr>
        <p:spPr>
          <a:xfrm>
            <a:off x="12458084" y="6402809"/>
            <a:ext cx="904160" cy="81884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5">
              <a:defRPr/>
            </a:pPr>
            <a:endParaRPr lang="en-GB" sz="1601">
              <a:solidFill>
                <a:prstClr val="black"/>
              </a:solidFill>
              <a:latin typeface="Arial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id="{61434C17-6C71-1C53-AF95-ED465F241650}"/>
              </a:ext>
            </a:extLst>
          </p:cNvPr>
          <p:cNvSpPr/>
          <p:nvPr/>
        </p:nvSpPr>
        <p:spPr>
          <a:xfrm>
            <a:off x="11383660" y="6402809"/>
            <a:ext cx="904160" cy="81884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5">
              <a:defRPr/>
            </a:pPr>
            <a:endParaRPr lang="en-GB" sz="1601">
              <a:solidFill>
                <a:prstClr val="black"/>
              </a:solidFill>
              <a:latin typeface="Arial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8" name="Rectangle 13">
            <a:extLst>
              <a:ext uri="{FF2B5EF4-FFF2-40B4-BE49-F238E27FC236}">
                <a16:creationId xmlns:a16="http://schemas.microsoft.com/office/drawing/2014/main" id="{305855F0-B05A-C770-32B9-EEA1771CCE59}"/>
              </a:ext>
            </a:extLst>
          </p:cNvPr>
          <p:cNvSpPr/>
          <p:nvPr/>
        </p:nvSpPr>
        <p:spPr>
          <a:xfrm>
            <a:off x="12458084" y="7396724"/>
            <a:ext cx="904160" cy="81884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5">
              <a:defRPr/>
            </a:pPr>
            <a:endParaRPr lang="en-GB" sz="1601">
              <a:solidFill>
                <a:prstClr val="black"/>
              </a:solidFill>
              <a:latin typeface="Arial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9" name="Rectangle 13">
            <a:extLst>
              <a:ext uri="{FF2B5EF4-FFF2-40B4-BE49-F238E27FC236}">
                <a16:creationId xmlns:a16="http://schemas.microsoft.com/office/drawing/2014/main" id="{2D6057A9-B527-AC86-688D-F5142D6AC99E}"/>
              </a:ext>
            </a:extLst>
          </p:cNvPr>
          <p:cNvSpPr/>
          <p:nvPr/>
        </p:nvSpPr>
        <p:spPr>
          <a:xfrm>
            <a:off x="11383660" y="7396724"/>
            <a:ext cx="904160" cy="81884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755">
              <a:defRPr/>
            </a:pPr>
            <a:endParaRPr lang="en-GB" sz="1601">
              <a:solidFill>
                <a:prstClr val="black"/>
              </a:solidFill>
              <a:latin typeface="Arial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9F47FB4-78BD-7901-6A97-EF2C8E1600AE}"/>
              </a:ext>
            </a:extLst>
          </p:cNvPr>
          <p:cNvGrpSpPr/>
          <p:nvPr/>
        </p:nvGrpSpPr>
        <p:grpSpPr>
          <a:xfrm>
            <a:off x="13522804" y="8492185"/>
            <a:ext cx="4155197" cy="326063"/>
            <a:chOff x="4697470" y="3209372"/>
            <a:chExt cx="433615" cy="163031"/>
          </a:xfrm>
        </p:grpSpPr>
        <p:cxnSp>
          <p:nvCxnSpPr>
            <p:cNvPr id="31" name="Gerader Verbinder 50">
              <a:extLst>
                <a:ext uri="{FF2B5EF4-FFF2-40B4-BE49-F238E27FC236}">
                  <a16:creationId xmlns:a16="http://schemas.microsoft.com/office/drawing/2014/main" id="{77A85FCE-E228-EDBF-29D6-6EBD87604C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32764" y="3290888"/>
              <a:ext cx="163031" cy="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55">
              <a:extLst>
                <a:ext uri="{FF2B5EF4-FFF2-40B4-BE49-F238E27FC236}">
                  <a16:creationId xmlns:a16="http://schemas.microsoft.com/office/drawing/2014/main" id="{849A3294-B797-74D1-3EAB-2E19DFB6B1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14278" y="2992565"/>
              <a:ext cx="0" cy="433615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58D97B61-61BB-F277-80B9-35F247DDB62B}"/>
              </a:ext>
            </a:extLst>
          </p:cNvPr>
          <p:cNvSpPr txBox="1">
            <a:spLocks/>
          </p:cNvSpPr>
          <p:nvPr/>
        </p:nvSpPr>
        <p:spPr>
          <a:xfrm>
            <a:off x="13550572" y="8991683"/>
            <a:ext cx="4127435" cy="646331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>
            <a:defPPr>
              <a:defRPr lang="de-DE"/>
            </a:defPPr>
            <a:lvl1pPr indent="0" algn="ctr" defTabSz="68580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00">
                <a:solidFill>
                  <a:schemeClr val="accent2"/>
                </a:solidFill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defTabSz="1371566">
              <a:spcBef>
                <a:spcPts val="1500"/>
              </a:spcBef>
              <a:defRPr/>
            </a:pPr>
            <a:r>
              <a:rPr lang="en-GB" sz="2100">
                <a:solidFill>
                  <a:srgbClr val="333333"/>
                </a:solidFill>
                <a:latin typeface="Arial"/>
                <a:sym typeface="Arial" panose="020B0604020202020204" pitchFamily="34" charset="0"/>
              </a:rPr>
              <a:t>Colours for diagrams, </a:t>
            </a:r>
            <a:br>
              <a:rPr lang="en-GB" sz="2100">
                <a:solidFill>
                  <a:srgbClr val="333333"/>
                </a:solidFill>
                <a:latin typeface="Arial"/>
                <a:sym typeface="Arial" panose="020B0604020202020204" pitchFamily="34" charset="0"/>
              </a:rPr>
            </a:br>
            <a:r>
              <a:rPr lang="en-GB" sz="2100">
                <a:solidFill>
                  <a:srgbClr val="333333"/>
                </a:solidFill>
                <a:latin typeface="Arial"/>
                <a:sym typeface="Arial" panose="020B0604020202020204" pitchFamily="34" charset="0"/>
              </a:rPr>
              <a:t>charts, graphs etc.</a:t>
            </a:r>
          </a:p>
        </p:txBody>
      </p:sp>
    </p:spTree>
    <p:extLst>
      <p:ext uri="{BB962C8B-B14F-4D97-AF65-F5344CB8AC3E}">
        <p14:creationId xmlns:p14="http://schemas.microsoft.com/office/powerpoint/2010/main" val="405577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561E403-33F7-B94A-DE82-295AC6F21A5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5" r="15853"/>
          <a:stretch/>
        </p:blipFill>
        <p:spPr>
          <a:xfrm>
            <a:off x="9144000" y="1647000"/>
            <a:ext cx="9144000" cy="86400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E50F8-6089-8B05-8B3F-8F26994E4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8000" y="2333498"/>
            <a:ext cx="7848000" cy="7344000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Key Functionalities</a:t>
            </a:r>
          </a:p>
          <a:p>
            <a:r>
              <a:rPr lang="en-US" dirty="0"/>
              <a:t>Q&amp;A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823D42-BBCC-FF67-3367-1A97BAB84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85981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9B0D693-42D5-3C0F-5ED4-40522D2C121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3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9B0D693-42D5-3C0F-5ED4-40522D2C1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F648B22-9BC3-A38D-EECF-81EDB4845C6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9" b="42247"/>
          <a:stretch/>
        </p:blipFill>
        <p:spPr>
          <a:xfrm>
            <a:off x="0" y="1647000"/>
            <a:ext cx="18288000" cy="3240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1F6CD6B-1F52-35AC-8E87-6337B4A107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What is MS Lists?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CE0C7-F39C-A9B7-EFD4-CECED4307F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/>
              <a:t>Introduction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58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E9F1D8E-5CD6-669B-488D-B0394463E63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4559" t="-5617" r="31079" b="-2491"/>
          <a:stretch>
            <a:fillRect/>
          </a:stretch>
        </p:blipFill>
        <p:spPr>
          <a:xfrm>
            <a:off x="9144000" y="1647000"/>
            <a:ext cx="9144000" cy="86400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E9E7B5-BDF1-4F3B-5DC4-0AD36B6113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1003934" lvl="1" indent="-501968">
              <a:lnSpc>
                <a:spcPct val="100000"/>
              </a:lnSpc>
              <a:buFont typeface="Arial"/>
              <a:buChar char="•"/>
            </a:pPr>
            <a:r>
              <a:rPr lang="en-US" dirty="0">
                <a:solidFill>
                  <a:srgbClr val="333333"/>
                </a:solidFill>
                <a:ea typeface="Arial"/>
                <a:cs typeface="Arial"/>
                <a:sym typeface="Arial"/>
              </a:rPr>
              <a:t>MS List is a tool for managing structured lists of data</a:t>
            </a:r>
          </a:p>
          <a:p>
            <a:pPr marL="1003934" lvl="1" indent="-501968">
              <a:lnSpc>
                <a:spcPct val="100000"/>
              </a:lnSpc>
              <a:buFont typeface="Arial"/>
              <a:buChar char="•"/>
            </a:pPr>
            <a:r>
              <a:rPr lang="en-US" dirty="0">
                <a:solidFill>
                  <a:srgbClr val="333333"/>
                </a:solidFill>
                <a:ea typeface="Arial"/>
                <a:cs typeface="Arial"/>
                <a:sym typeface="Arial"/>
              </a:rPr>
              <a:t>Works like a simple table or database</a:t>
            </a:r>
          </a:p>
          <a:p>
            <a:pPr marL="1003934" lvl="1" indent="-501968">
              <a:lnSpc>
                <a:spcPct val="100000"/>
              </a:lnSpc>
              <a:buFont typeface="Arial"/>
              <a:buChar char="•"/>
            </a:pPr>
            <a:r>
              <a:rPr lang="en-US" dirty="0">
                <a:solidFill>
                  <a:srgbClr val="333333"/>
                </a:solidFill>
                <a:ea typeface="Arial"/>
                <a:cs typeface="Arial"/>
                <a:sym typeface="Arial"/>
              </a:rPr>
              <a:t>Let’s users:</a:t>
            </a:r>
          </a:p>
          <a:p>
            <a:pPr marL="2007869" lvl="2" indent="-669290">
              <a:lnSpc>
                <a:spcPct val="100000"/>
              </a:lnSpc>
              <a:buFont typeface="Arial"/>
              <a:buChar char="⚬"/>
            </a:pPr>
            <a:r>
              <a:rPr lang="en-US" dirty="0">
                <a:solidFill>
                  <a:srgbClr val="333333"/>
                </a:solidFill>
                <a:ea typeface="Arial"/>
                <a:cs typeface="Arial"/>
                <a:sym typeface="Arial"/>
              </a:rPr>
              <a:t>Create lists</a:t>
            </a:r>
          </a:p>
          <a:p>
            <a:pPr marL="2007869" lvl="2" indent="-669290">
              <a:lnSpc>
                <a:spcPct val="100000"/>
              </a:lnSpc>
              <a:buFont typeface="Arial"/>
              <a:buChar char="⚬"/>
            </a:pPr>
            <a:r>
              <a:rPr lang="en-US" dirty="0">
                <a:solidFill>
                  <a:srgbClr val="333333"/>
                </a:solidFill>
                <a:ea typeface="Arial"/>
                <a:cs typeface="Arial"/>
                <a:sym typeface="Arial"/>
              </a:rPr>
              <a:t>View data</a:t>
            </a:r>
          </a:p>
          <a:p>
            <a:pPr marL="2007869" lvl="2" indent="-669290">
              <a:lnSpc>
                <a:spcPct val="100000"/>
              </a:lnSpc>
              <a:buFont typeface="Arial"/>
              <a:buChar char="⚬"/>
            </a:pPr>
            <a:r>
              <a:rPr lang="en-US" dirty="0">
                <a:solidFill>
                  <a:srgbClr val="333333"/>
                </a:solidFill>
                <a:ea typeface="Arial"/>
                <a:cs typeface="Arial"/>
                <a:sym typeface="Arial"/>
              </a:rPr>
              <a:t>Manage info clearly and easily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21DB2E-AD64-0680-8783-D12FD58E83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What is Microsoft Lists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5096EED-E4A7-AF91-27B1-EB89B3B3A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0991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18B968-C584-8DAD-AD19-51B0EF3222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383" y="2382"/>
          <a:ext cx="1841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D18B968-C584-8DAD-AD19-51B0EF3222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83" y="2382"/>
                        <a:ext cx="1841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7CEAA93-EF5B-6E0E-C86D-8320414DF7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C2C5989-BC54-3BBD-8A51-0597FC8808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dirty="0"/>
              <a:t>Key </a:t>
            </a:r>
            <a:r>
              <a:rPr lang="en-US" dirty="0" err="1"/>
              <a:t>Functionalitie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06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3A8424D-E30A-CC8F-7CCA-CAC552D85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58858" y="1664639"/>
            <a:ext cx="10829142" cy="695772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27CAB0-B37D-52A6-4426-B2C2E84419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999" y="2740325"/>
            <a:ext cx="7316129" cy="4806348"/>
          </a:xfrm>
        </p:spPr>
        <p:txBody>
          <a:bodyPr wrap="square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Create and Manage Lists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Custom Columns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Manage List Items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Custom Views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Conditional Formatting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Permissions and Sharing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Built-in Templates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2C62CE5-8D7B-3AB9-4C63-246726DC0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99" y="0"/>
            <a:ext cx="14580000" cy="1647000"/>
          </a:xfrm>
        </p:spPr>
        <p:txBody>
          <a:bodyPr wrap="square" anchor="ctr">
            <a:normAutofit/>
          </a:bodyPr>
          <a:lstStyle/>
          <a:p>
            <a:r>
              <a:rPr lang="en-US"/>
              <a:t>Key Functionalities of MS Lists</a:t>
            </a:r>
          </a:p>
        </p:txBody>
      </p:sp>
    </p:spTree>
    <p:extLst>
      <p:ext uri="{BB962C8B-B14F-4D97-AF65-F5344CB8AC3E}">
        <p14:creationId xmlns:p14="http://schemas.microsoft.com/office/powerpoint/2010/main" val="13618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8FF9ECD-E04B-9B6C-75C2-0FA45FCB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Screen</a:t>
            </a:r>
          </a:p>
        </p:txBody>
      </p:sp>
      <p:pic>
        <p:nvPicPr>
          <p:cNvPr id="7" name="Picture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78B8A0-1BF9-276A-9BF9-724FE94B212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2" b="3386"/>
          <a:stretch>
            <a:fillRect/>
          </a:stretch>
        </p:blipFill>
        <p:spPr>
          <a:xfrm>
            <a:off x="0" y="1647000"/>
            <a:ext cx="18288000" cy="8640000"/>
          </a:xfrm>
        </p:spPr>
      </p:pic>
    </p:spTree>
    <p:extLst>
      <p:ext uri="{BB962C8B-B14F-4D97-AF65-F5344CB8AC3E}">
        <p14:creationId xmlns:p14="http://schemas.microsoft.com/office/powerpoint/2010/main" val="350523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l" rtl="0">
          <a:spcAft>
            <a:spcPts val="600"/>
          </a:spcAft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noAutofit/>
      </a:bodyPr>
      <a:lstStyle>
        <a:defPPr marL="285750" indent="-285750" algn="l" rtl="0">
          <a:lnSpc>
            <a:spcPct val="120000"/>
          </a:lnSpc>
          <a:spcAft>
            <a:spcPts val="600"/>
          </a:spcAft>
          <a:buClr>
            <a:schemeClr val="tx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  <a:custClrLst>
    <a:custClr name="Custom Color 1">
      <a:srgbClr val="005194"/>
    </a:custClr>
    <a:custClr name="Custom Color 2">
      <a:srgbClr val="3374A9"/>
    </a:custClr>
    <a:custClr name="Custom Color 3">
      <a:srgbClr val="6697BF"/>
    </a:custClr>
    <a:custClr name="Custom Color 4">
      <a:srgbClr val="99B9D4"/>
    </a:custClr>
    <a:custClr name="BLANK">
      <a:srgbClr val="FFFFFF"/>
    </a:custClr>
    <a:custClr name="BLANK">
      <a:srgbClr val="FFFFFF"/>
    </a:custClr>
    <a:custClr name="Custom Color 7">
      <a:srgbClr val="F39800"/>
    </a:custClr>
    <a:custClr name="Custom Color 8">
      <a:srgbClr val="F5AD33"/>
    </a:custClr>
    <a:custClr name="Custom Color 9">
      <a:srgbClr val="F8C166"/>
    </a:custClr>
    <a:custClr name="Custom Color 10">
      <a:srgbClr val="FAD699"/>
    </a:custClr>
    <a:custClr name="Custom Color 11">
      <a:srgbClr val="005D39"/>
    </a:custClr>
    <a:custClr name="Custom Color 12">
      <a:srgbClr val="337D61"/>
    </a:custClr>
    <a:custClr name="Custom Color 13">
      <a:srgbClr val="669E88"/>
    </a:custClr>
    <a:custClr name="Custom Color 14">
      <a:srgbClr val="99BEB0"/>
    </a:custClr>
    <a:custClr name="BLANK">
      <a:srgbClr val="FFFFFF"/>
    </a:custClr>
    <a:custClr name="BLANK">
      <a:srgbClr val="FFFFFF"/>
    </a:custClr>
    <a:custClr name="Custom Color 17">
      <a:srgbClr val="5C154F"/>
    </a:custClr>
    <a:custClr name="Custom Color 18">
      <a:srgbClr val="7D4472"/>
    </a:custClr>
    <a:custClr name="Custom Color 19">
      <a:srgbClr val="9D7395"/>
    </a:custClr>
    <a:custClr name="Custom Color 20">
      <a:srgbClr val="BEA1B9"/>
    </a:custClr>
  </a:custClrLst>
  <a:extLst>
    <a:ext uri="{05A4C25C-085E-4340-85A3-A5531E510DB2}">
      <thm15:themeFamily xmlns:thm15="http://schemas.microsoft.com/office/thememl/2012/main" name="bbv Template EN.potx" id="{62510A1F-2EA7-4EA2-AAB4-F1C7937D1124}" vid="{EAF1E2DA-C1F8-46A6-B21C-C2C8E7E0A10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1329</TotalTime>
  <Words>2519</Words>
  <Application>Microsoft Office PowerPoint</Application>
  <PresentationFormat>Custom</PresentationFormat>
  <Paragraphs>504</Paragraphs>
  <Slides>39</Slides>
  <Notes>37</Notes>
  <HiddenSlides>3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Cascadia Mono</vt:lpstr>
      <vt:lpstr>Calibri</vt:lpstr>
      <vt:lpstr>Aptos</vt:lpstr>
      <vt:lpstr>Office Theme</vt:lpstr>
      <vt:lpstr>bbv template EN</vt:lpstr>
      <vt:lpstr>think-cell Slide</vt:lpstr>
      <vt:lpstr>PowerPoint Presentation</vt:lpstr>
      <vt:lpstr>Ypp 4</vt:lpstr>
      <vt:lpstr>Presentation on MS Lists Functionalities</vt:lpstr>
      <vt:lpstr>Agenda</vt:lpstr>
      <vt:lpstr>Introduction</vt:lpstr>
      <vt:lpstr>Introduction</vt:lpstr>
      <vt:lpstr>Key Functionalitie</vt:lpstr>
      <vt:lpstr>Key Functionalities of MS Lists</vt:lpstr>
      <vt:lpstr>Dashboard Screen</vt:lpstr>
      <vt:lpstr>Dashboard Screen</vt:lpstr>
      <vt:lpstr>Dashboard Entities</vt:lpstr>
      <vt:lpstr>Dashboard Sample Data</vt:lpstr>
      <vt:lpstr>Create List Screen</vt:lpstr>
      <vt:lpstr>Create List From List Type</vt:lpstr>
      <vt:lpstr>Create List Screen</vt:lpstr>
      <vt:lpstr>Create List Sample Data</vt:lpstr>
      <vt:lpstr>Create List Sample Data</vt:lpstr>
      <vt:lpstr>Create List From Template</vt:lpstr>
      <vt:lpstr>Template View &amp; Template Column</vt:lpstr>
      <vt:lpstr>Template Entities</vt:lpstr>
      <vt:lpstr>List Management</vt:lpstr>
      <vt:lpstr>List Row Detail</vt:lpstr>
      <vt:lpstr>List Column</vt:lpstr>
      <vt:lpstr>List Entities</vt:lpstr>
      <vt:lpstr>List Column Setting</vt:lpstr>
      <vt:lpstr>List Column Setting Entities</vt:lpstr>
      <vt:lpstr>List View</vt:lpstr>
      <vt:lpstr>List View Entities</vt:lpstr>
      <vt:lpstr>List View Sample Data</vt:lpstr>
      <vt:lpstr>Manage Access</vt:lpstr>
      <vt:lpstr>Manage Access</vt:lpstr>
      <vt:lpstr>Manage Access Entities</vt:lpstr>
      <vt:lpstr>Manage Access Sample Data</vt:lpstr>
      <vt:lpstr>Trash</vt:lpstr>
      <vt:lpstr>Q&amp;A</vt:lpstr>
      <vt:lpstr>PowerPoint Presentation</vt:lpstr>
      <vt:lpstr>bbv template EN</vt:lpstr>
      <vt:lpstr>Working area, guides &amp; ruler</vt:lpstr>
      <vt:lpstr>bbv colour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Young Professional Internship Program</dc:title>
  <dc:creator>Dũng Trần</dc:creator>
  <cp:lastModifiedBy>Dũng Trần</cp:lastModifiedBy>
  <cp:revision>11</cp:revision>
  <dcterms:created xsi:type="dcterms:W3CDTF">2006-08-16T00:00:00Z</dcterms:created>
  <dcterms:modified xsi:type="dcterms:W3CDTF">2025-08-05T10:42:31Z</dcterms:modified>
  <dc:identifier>DAGuFyPGShM</dc:identifier>
</cp:coreProperties>
</file>